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7348200" cy="9753600"/>
  <p:notesSz cx="173482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08" y="2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67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1B3EEF-D298-00B0-557D-09C6445EA8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DC7413-6F51-E6EA-8148-768E055A4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9826625" y="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A7F09-6198-4B97-9EE2-7BD5160A009C}" type="datetimeFigureOut">
              <a:rPr lang="en-ZA" smtClean="0"/>
              <a:t>2025/05/02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ED504-BE46-18A5-82A2-A9FFEFF674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A0D95-B1B3-CC51-AAD2-5CBD8FBC00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9826625" y="9264650"/>
            <a:ext cx="75168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8E398-7758-49C8-BFD6-6E6B9BD400A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1271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0.png"/><Relationship Id="rId3" Type="http://schemas.openxmlformats.org/officeDocument/2006/relationships/image" Target="../media/image2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49.png"/><Relationship Id="rId2" Type="http://schemas.openxmlformats.org/officeDocument/2006/relationships/image" Target="../media/image28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29" Type="http://schemas.openxmlformats.org/officeDocument/2006/relationships/image" Target="../media/image5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24" Type="http://schemas.openxmlformats.org/officeDocument/2006/relationships/image" Target="../media/image48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23" Type="http://schemas.openxmlformats.org/officeDocument/2006/relationships/image" Target="../media/image22.png"/><Relationship Id="rId28" Type="http://schemas.openxmlformats.org/officeDocument/2006/relationships/image" Target="../media/image52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01115" y="3023616"/>
            <a:ext cx="1474597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602230" y="5462016"/>
            <a:ext cx="1214374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5457A3"/>
                </a:solidFill>
                <a:latin typeface="Soleil"/>
                <a:cs typeface="Solei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AB1DD1E-86A7-2653-DFA1-F98F10E06E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35984" y="2400695"/>
            <a:ext cx="5348841" cy="6008171"/>
          </a:xfrm>
          <a:custGeom>
            <a:avLst/>
            <a:gdLst>
              <a:gd name="connsiteX0" fmla="*/ 0 w 5348841"/>
              <a:gd name="connsiteY0" fmla="*/ 0 h 6008171"/>
              <a:gd name="connsiteX1" fmla="*/ 5348841 w 5348841"/>
              <a:gd name="connsiteY1" fmla="*/ 0 h 6008171"/>
              <a:gd name="connsiteX2" fmla="*/ 5348841 w 5348841"/>
              <a:gd name="connsiteY2" fmla="*/ 6008171 h 6008171"/>
              <a:gd name="connsiteX3" fmla="*/ 0 w 5348841"/>
              <a:gd name="connsiteY3" fmla="*/ 6008171 h 600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8841" h="6008171">
                <a:moveTo>
                  <a:pt x="0" y="0"/>
                </a:moveTo>
                <a:lnTo>
                  <a:pt x="5348841" y="0"/>
                </a:lnTo>
                <a:lnTo>
                  <a:pt x="5348841" y="6008171"/>
                </a:lnTo>
                <a:lnTo>
                  <a:pt x="0" y="60081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04513" y="2256504"/>
            <a:ext cx="16643985" cy="7497445"/>
          </a:xfrm>
          <a:custGeom>
            <a:avLst/>
            <a:gdLst/>
            <a:ahLst/>
            <a:cxnLst/>
            <a:rect l="l" t="t" r="r" b="b"/>
            <a:pathLst>
              <a:path w="16643985" h="7497445">
                <a:moveTo>
                  <a:pt x="16643686" y="0"/>
                </a:moveTo>
                <a:lnTo>
                  <a:pt x="833094" y="0"/>
                </a:lnTo>
                <a:lnTo>
                  <a:pt x="784143" y="1414"/>
                </a:lnTo>
                <a:lnTo>
                  <a:pt x="735937" y="5604"/>
                </a:lnTo>
                <a:lnTo>
                  <a:pt x="688554" y="12493"/>
                </a:lnTo>
                <a:lnTo>
                  <a:pt x="642072" y="22002"/>
                </a:lnTo>
                <a:lnTo>
                  <a:pt x="596570" y="34053"/>
                </a:lnTo>
                <a:lnTo>
                  <a:pt x="552124" y="48567"/>
                </a:lnTo>
                <a:lnTo>
                  <a:pt x="508815" y="65468"/>
                </a:lnTo>
                <a:lnTo>
                  <a:pt x="466719" y="84676"/>
                </a:lnTo>
                <a:lnTo>
                  <a:pt x="425915" y="106113"/>
                </a:lnTo>
                <a:lnTo>
                  <a:pt x="386481" y="129702"/>
                </a:lnTo>
                <a:lnTo>
                  <a:pt x="348495" y="155363"/>
                </a:lnTo>
                <a:lnTo>
                  <a:pt x="312035" y="183020"/>
                </a:lnTo>
                <a:lnTo>
                  <a:pt x="277179" y="212594"/>
                </a:lnTo>
                <a:lnTo>
                  <a:pt x="244006" y="244006"/>
                </a:lnTo>
                <a:lnTo>
                  <a:pt x="212594" y="277179"/>
                </a:lnTo>
                <a:lnTo>
                  <a:pt x="183020" y="312035"/>
                </a:lnTo>
                <a:lnTo>
                  <a:pt x="155363" y="348495"/>
                </a:lnTo>
                <a:lnTo>
                  <a:pt x="129702" y="386481"/>
                </a:lnTo>
                <a:lnTo>
                  <a:pt x="106113" y="425915"/>
                </a:lnTo>
                <a:lnTo>
                  <a:pt x="84676" y="466719"/>
                </a:lnTo>
                <a:lnTo>
                  <a:pt x="65468" y="508815"/>
                </a:lnTo>
                <a:lnTo>
                  <a:pt x="48567" y="552124"/>
                </a:lnTo>
                <a:lnTo>
                  <a:pt x="34053" y="596570"/>
                </a:lnTo>
                <a:lnTo>
                  <a:pt x="22002" y="642072"/>
                </a:lnTo>
                <a:lnTo>
                  <a:pt x="12493" y="688554"/>
                </a:lnTo>
                <a:lnTo>
                  <a:pt x="5604" y="735937"/>
                </a:lnTo>
                <a:lnTo>
                  <a:pt x="1414" y="784143"/>
                </a:lnTo>
                <a:lnTo>
                  <a:pt x="0" y="833094"/>
                </a:lnTo>
                <a:lnTo>
                  <a:pt x="0" y="7497095"/>
                </a:lnTo>
                <a:lnTo>
                  <a:pt x="16643686" y="7497095"/>
                </a:lnTo>
                <a:lnTo>
                  <a:pt x="16643686" y="0"/>
                </a:lnTo>
                <a:close/>
              </a:path>
            </a:pathLst>
          </a:custGeom>
          <a:solidFill>
            <a:srgbClr val="DDDDED">
              <a:alpha val="6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63475" y="4978400"/>
            <a:ext cx="11119485" cy="4775200"/>
          </a:xfrm>
          <a:custGeom>
            <a:avLst/>
            <a:gdLst/>
            <a:ahLst/>
            <a:cxnLst/>
            <a:rect l="l" t="t" r="r" b="b"/>
            <a:pathLst>
              <a:path w="11119485" h="4775200">
                <a:moveTo>
                  <a:pt x="6346837" y="25400"/>
                </a:moveTo>
                <a:lnTo>
                  <a:pt x="5745528" y="25400"/>
                </a:lnTo>
                <a:lnTo>
                  <a:pt x="5670483" y="50800"/>
                </a:lnTo>
                <a:lnTo>
                  <a:pt x="5632999" y="50800"/>
                </a:lnTo>
                <a:lnTo>
                  <a:pt x="5483273" y="101600"/>
                </a:lnTo>
                <a:lnTo>
                  <a:pt x="5445885" y="127000"/>
                </a:lnTo>
                <a:lnTo>
                  <a:pt x="5371146" y="152400"/>
                </a:lnTo>
                <a:lnTo>
                  <a:pt x="5333791" y="177800"/>
                </a:lnTo>
                <a:lnTo>
                  <a:pt x="5259102" y="203200"/>
                </a:lnTo>
                <a:lnTo>
                  <a:pt x="5184426" y="254000"/>
                </a:lnTo>
                <a:lnTo>
                  <a:pt x="5147088" y="266700"/>
                </a:lnTo>
                <a:lnTo>
                  <a:pt x="4735771" y="546100"/>
                </a:lnTo>
                <a:lnTo>
                  <a:pt x="4698272" y="584200"/>
                </a:lnTo>
                <a:lnTo>
                  <a:pt x="4623195" y="635000"/>
                </a:lnTo>
                <a:lnTo>
                  <a:pt x="4585612" y="673100"/>
                </a:lnTo>
                <a:lnTo>
                  <a:pt x="4547997" y="698500"/>
                </a:lnTo>
                <a:lnTo>
                  <a:pt x="4472663" y="774700"/>
                </a:lnTo>
                <a:lnTo>
                  <a:pt x="4434939" y="800100"/>
                </a:lnTo>
                <a:lnTo>
                  <a:pt x="4359371" y="876300"/>
                </a:lnTo>
                <a:lnTo>
                  <a:pt x="4321522" y="901700"/>
                </a:lnTo>
                <a:lnTo>
                  <a:pt x="4169647" y="1054100"/>
                </a:lnTo>
                <a:lnTo>
                  <a:pt x="4131549" y="1079500"/>
                </a:lnTo>
                <a:lnTo>
                  <a:pt x="3978578" y="1231900"/>
                </a:lnTo>
                <a:lnTo>
                  <a:pt x="3940181" y="1282700"/>
                </a:lnTo>
                <a:lnTo>
                  <a:pt x="3708353" y="1511300"/>
                </a:lnTo>
                <a:lnTo>
                  <a:pt x="3669456" y="1562100"/>
                </a:lnTo>
                <a:lnTo>
                  <a:pt x="3552279" y="1676400"/>
                </a:lnTo>
                <a:lnTo>
                  <a:pt x="3513052" y="1727200"/>
                </a:lnTo>
                <a:lnTo>
                  <a:pt x="3434334" y="1803400"/>
                </a:lnTo>
                <a:lnTo>
                  <a:pt x="3394839" y="1854200"/>
                </a:lnTo>
                <a:lnTo>
                  <a:pt x="3355251" y="1892300"/>
                </a:lnTo>
                <a:lnTo>
                  <a:pt x="3275788" y="1981200"/>
                </a:lnTo>
                <a:lnTo>
                  <a:pt x="3155844" y="2108200"/>
                </a:lnTo>
                <a:lnTo>
                  <a:pt x="3115655" y="2146300"/>
                </a:lnTo>
                <a:lnTo>
                  <a:pt x="3075360" y="2197100"/>
                </a:lnTo>
                <a:lnTo>
                  <a:pt x="3034955" y="2235200"/>
                </a:lnTo>
                <a:lnTo>
                  <a:pt x="2960901" y="2311400"/>
                </a:lnTo>
                <a:lnTo>
                  <a:pt x="2923837" y="2362200"/>
                </a:lnTo>
                <a:lnTo>
                  <a:pt x="2251951" y="3048000"/>
                </a:lnTo>
                <a:lnTo>
                  <a:pt x="2214332" y="3073400"/>
                </a:lnTo>
                <a:lnTo>
                  <a:pt x="2025723" y="3263900"/>
                </a:lnTo>
                <a:lnTo>
                  <a:pt x="1987895" y="3289300"/>
                </a:lnTo>
                <a:lnTo>
                  <a:pt x="1874190" y="3403600"/>
                </a:lnTo>
                <a:lnTo>
                  <a:pt x="1836214" y="3429000"/>
                </a:lnTo>
                <a:lnTo>
                  <a:pt x="1760145" y="3505200"/>
                </a:lnTo>
                <a:lnTo>
                  <a:pt x="1722052" y="3530600"/>
                </a:lnTo>
                <a:lnTo>
                  <a:pt x="1645747" y="3606800"/>
                </a:lnTo>
                <a:lnTo>
                  <a:pt x="1607533" y="3632200"/>
                </a:lnTo>
                <a:lnTo>
                  <a:pt x="1530983" y="3708400"/>
                </a:lnTo>
                <a:lnTo>
                  <a:pt x="1492645" y="3733800"/>
                </a:lnTo>
                <a:lnTo>
                  <a:pt x="1454265" y="3771900"/>
                </a:lnTo>
                <a:lnTo>
                  <a:pt x="1415842" y="3797300"/>
                </a:lnTo>
                <a:lnTo>
                  <a:pt x="1377376" y="3835400"/>
                </a:lnTo>
                <a:lnTo>
                  <a:pt x="1338866" y="3860800"/>
                </a:lnTo>
                <a:lnTo>
                  <a:pt x="1300312" y="3898900"/>
                </a:lnTo>
                <a:lnTo>
                  <a:pt x="1261713" y="3924300"/>
                </a:lnTo>
                <a:lnTo>
                  <a:pt x="1223069" y="3962400"/>
                </a:lnTo>
                <a:lnTo>
                  <a:pt x="1145644" y="4013200"/>
                </a:lnTo>
                <a:lnTo>
                  <a:pt x="1106862" y="4051300"/>
                </a:lnTo>
                <a:lnTo>
                  <a:pt x="1029156" y="4102100"/>
                </a:lnTo>
                <a:lnTo>
                  <a:pt x="990232" y="4140200"/>
                </a:lnTo>
                <a:lnTo>
                  <a:pt x="912238" y="4191000"/>
                </a:lnTo>
                <a:lnTo>
                  <a:pt x="873167" y="4229100"/>
                </a:lnTo>
                <a:lnTo>
                  <a:pt x="716384" y="4330700"/>
                </a:lnTo>
                <a:lnTo>
                  <a:pt x="677061" y="4368800"/>
                </a:lnTo>
                <a:lnTo>
                  <a:pt x="200998" y="4673600"/>
                </a:lnTo>
                <a:lnTo>
                  <a:pt x="160964" y="4686300"/>
                </a:lnTo>
                <a:lnTo>
                  <a:pt x="40513" y="4762500"/>
                </a:lnTo>
                <a:lnTo>
                  <a:pt x="0" y="4775200"/>
                </a:lnTo>
                <a:lnTo>
                  <a:pt x="11119351" y="4775200"/>
                </a:lnTo>
                <a:lnTo>
                  <a:pt x="11091331" y="4762500"/>
                </a:lnTo>
                <a:lnTo>
                  <a:pt x="11016841" y="4737100"/>
                </a:lnTo>
                <a:lnTo>
                  <a:pt x="10941619" y="4686300"/>
                </a:lnTo>
                <a:lnTo>
                  <a:pt x="10903743" y="4673600"/>
                </a:lnTo>
                <a:lnTo>
                  <a:pt x="10865693" y="4648200"/>
                </a:lnTo>
                <a:lnTo>
                  <a:pt x="10827474" y="4635500"/>
                </a:lnTo>
                <a:lnTo>
                  <a:pt x="10633954" y="4508500"/>
                </a:lnTo>
                <a:lnTo>
                  <a:pt x="10594789" y="4495800"/>
                </a:lnTo>
                <a:lnTo>
                  <a:pt x="10516023" y="4445000"/>
                </a:lnTo>
                <a:lnTo>
                  <a:pt x="10476429" y="4406900"/>
                </a:lnTo>
                <a:lnTo>
                  <a:pt x="10316727" y="4305300"/>
                </a:lnTo>
                <a:lnTo>
                  <a:pt x="10276487" y="4267200"/>
                </a:lnTo>
                <a:lnTo>
                  <a:pt x="10195651" y="4216400"/>
                </a:lnTo>
                <a:lnTo>
                  <a:pt x="10155063" y="4178300"/>
                </a:lnTo>
                <a:lnTo>
                  <a:pt x="10114365" y="4152900"/>
                </a:lnTo>
                <a:lnTo>
                  <a:pt x="10032655" y="4076700"/>
                </a:lnTo>
                <a:lnTo>
                  <a:pt x="9991650" y="4051300"/>
                </a:lnTo>
                <a:lnTo>
                  <a:pt x="9909354" y="3975100"/>
                </a:lnTo>
                <a:lnTo>
                  <a:pt x="9868071" y="3949700"/>
                </a:lnTo>
                <a:lnTo>
                  <a:pt x="9660433" y="3759200"/>
                </a:lnTo>
                <a:lnTo>
                  <a:pt x="9618685" y="3708400"/>
                </a:lnTo>
                <a:lnTo>
                  <a:pt x="9493058" y="3594100"/>
                </a:lnTo>
                <a:lnTo>
                  <a:pt x="9451066" y="3543300"/>
                </a:lnTo>
                <a:lnTo>
                  <a:pt x="9409022" y="3505200"/>
                </a:lnTo>
                <a:lnTo>
                  <a:pt x="9374843" y="3467100"/>
                </a:lnTo>
                <a:lnTo>
                  <a:pt x="9340795" y="3441700"/>
                </a:lnTo>
                <a:lnTo>
                  <a:pt x="9239469" y="3327400"/>
                </a:lnTo>
                <a:lnTo>
                  <a:pt x="9205979" y="3302000"/>
                </a:lnTo>
                <a:lnTo>
                  <a:pt x="9106418" y="3187700"/>
                </a:lnTo>
                <a:lnTo>
                  <a:pt x="9008297" y="3073400"/>
                </a:lnTo>
                <a:lnTo>
                  <a:pt x="8911717" y="2959100"/>
                </a:lnTo>
                <a:lnTo>
                  <a:pt x="8848236" y="2882900"/>
                </a:lnTo>
                <a:lnTo>
                  <a:pt x="8816778" y="2832100"/>
                </a:lnTo>
                <a:lnTo>
                  <a:pt x="8754446" y="2755900"/>
                </a:lnTo>
                <a:lnTo>
                  <a:pt x="8723579" y="2705100"/>
                </a:lnTo>
                <a:lnTo>
                  <a:pt x="8662464" y="2628900"/>
                </a:lnTo>
                <a:lnTo>
                  <a:pt x="8632222" y="2578100"/>
                </a:lnTo>
                <a:lnTo>
                  <a:pt x="8602196" y="2540000"/>
                </a:lnTo>
                <a:lnTo>
                  <a:pt x="8572389" y="2489200"/>
                </a:lnTo>
                <a:lnTo>
                  <a:pt x="8542805" y="2451100"/>
                </a:lnTo>
                <a:lnTo>
                  <a:pt x="8513448" y="2400300"/>
                </a:lnTo>
                <a:lnTo>
                  <a:pt x="8484322" y="2349500"/>
                </a:lnTo>
                <a:lnTo>
                  <a:pt x="8351264" y="2159000"/>
                </a:lnTo>
                <a:lnTo>
                  <a:pt x="8324691" y="2108200"/>
                </a:lnTo>
                <a:lnTo>
                  <a:pt x="8245062" y="1993900"/>
                </a:lnTo>
                <a:lnTo>
                  <a:pt x="8218552" y="1943100"/>
                </a:lnTo>
                <a:lnTo>
                  <a:pt x="8165586" y="1866900"/>
                </a:lnTo>
                <a:lnTo>
                  <a:pt x="8139133" y="1816100"/>
                </a:lnTo>
                <a:lnTo>
                  <a:pt x="8112700" y="1778000"/>
                </a:lnTo>
                <a:lnTo>
                  <a:pt x="8086288" y="1727200"/>
                </a:lnTo>
                <a:lnTo>
                  <a:pt x="8059898" y="1689100"/>
                </a:lnTo>
                <a:lnTo>
                  <a:pt x="8033530" y="1638300"/>
                </a:lnTo>
                <a:lnTo>
                  <a:pt x="8007187" y="1600200"/>
                </a:lnTo>
                <a:lnTo>
                  <a:pt x="7954575" y="1498600"/>
                </a:lnTo>
                <a:lnTo>
                  <a:pt x="7928307" y="1460500"/>
                </a:lnTo>
                <a:lnTo>
                  <a:pt x="7875854" y="1358900"/>
                </a:lnTo>
                <a:lnTo>
                  <a:pt x="7849670" y="1320800"/>
                </a:lnTo>
                <a:lnTo>
                  <a:pt x="7797392" y="1219200"/>
                </a:lnTo>
                <a:lnTo>
                  <a:pt x="7756316" y="1155700"/>
                </a:lnTo>
                <a:lnTo>
                  <a:pt x="7552783" y="901700"/>
                </a:lnTo>
                <a:lnTo>
                  <a:pt x="7432074" y="749300"/>
                </a:lnTo>
                <a:lnTo>
                  <a:pt x="7352158" y="673100"/>
                </a:lnTo>
                <a:lnTo>
                  <a:pt x="7312362" y="622300"/>
                </a:lnTo>
                <a:lnTo>
                  <a:pt x="7193598" y="508000"/>
                </a:lnTo>
                <a:lnTo>
                  <a:pt x="7154212" y="482600"/>
                </a:lnTo>
                <a:lnTo>
                  <a:pt x="7075731" y="406400"/>
                </a:lnTo>
                <a:lnTo>
                  <a:pt x="7036632" y="381000"/>
                </a:lnTo>
                <a:lnTo>
                  <a:pt x="6997626" y="342900"/>
                </a:lnTo>
                <a:lnTo>
                  <a:pt x="6765422" y="190500"/>
                </a:lnTo>
                <a:lnTo>
                  <a:pt x="6727010" y="177800"/>
                </a:lnTo>
                <a:lnTo>
                  <a:pt x="6688675" y="152400"/>
                </a:lnTo>
                <a:lnTo>
                  <a:pt x="6650415" y="139700"/>
                </a:lnTo>
                <a:lnTo>
                  <a:pt x="6612230" y="114300"/>
                </a:lnTo>
                <a:lnTo>
                  <a:pt x="6346837" y="25400"/>
                </a:lnTo>
                <a:close/>
              </a:path>
              <a:path w="11119485" h="4775200">
                <a:moveTo>
                  <a:pt x="6271569" y="12700"/>
                </a:moveTo>
                <a:lnTo>
                  <a:pt x="5820689" y="12700"/>
                </a:lnTo>
                <a:lnTo>
                  <a:pt x="5783093" y="25400"/>
                </a:lnTo>
                <a:lnTo>
                  <a:pt x="6309175" y="25400"/>
                </a:lnTo>
                <a:lnTo>
                  <a:pt x="6271569" y="12700"/>
                </a:lnTo>
                <a:close/>
              </a:path>
              <a:path w="11119485" h="4775200">
                <a:moveTo>
                  <a:pt x="6196521" y="0"/>
                </a:moveTo>
                <a:lnTo>
                  <a:pt x="5895983" y="0"/>
                </a:lnTo>
                <a:lnTo>
                  <a:pt x="5858319" y="12700"/>
                </a:lnTo>
                <a:lnTo>
                  <a:pt x="6234018" y="12700"/>
                </a:lnTo>
                <a:lnTo>
                  <a:pt x="6196521" y="0"/>
                </a:lnTo>
                <a:close/>
              </a:path>
            </a:pathLst>
          </a:custGeom>
          <a:solidFill>
            <a:srgbClr val="5457A3">
              <a:alpha val="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953868" y="846419"/>
            <a:ext cx="718820" cy="734695"/>
          </a:xfrm>
          <a:custGeom>
            <a:avLst/>
            <a:gdLst/>
            <a:ahLst/>
            <a:cxnLst/>
            <a:rect l="l" t="t" r="r" b="b"/>
            <a:pathLst>
              <a:path w="718819" h="734694">
                <a:moveTo>
                  <a:pt x="702567" y="311226"/>
                </a:moveTo>
                <a:lnTo>
                  <a:pt x="193014" y="311226"/>
                </a:lnTo>
                <a:lnTo>
                  <a:pt x="224523" y="311505"/>
                </a:lnTo>
                <a:lnTo>
                  <a:pt x="260121" y="349034"/>
                </a:lnTo>
                <a:lnTo>
                  <a:pt x="277088" y="367245"/>
                </a:lnTo>
                <a:lnTo>
                  <a:pt x="302006" y="377266"/>
                </a:lnTo>
                <a:lnTo>
                  <a:pt x="311315" y="441350"/>
                </a:lnTo>
                <a:lnTo>
                  <a:pt x="317068" y="477812"/>
                </a:lnTo>
                <a:lnTo>
                  <a:pt x="321437" y="489584"/>
                </a:lnTo>
                <a:lnTo>
                  <a:pt x="319506" y="505764"/>
                </a:lnTo>
                <a:lnTo>
                  <a:pt x="315429" y="512343"/>
                </a:lnTo>
                <a:lnTo>
                  <a:pt x="311315" y="518896"/>
                </a:lnTo>
                <a:lnTo>
                  <a:pt x="306387" y="524357"/>
                </a:lnTo>
                <a:lnTo>
                  <a:pt x="300075" y="568464"/>
                </a:lnTo>
                <a:lnTo>
                  <a:pt x="326097" y="597801"/>
                </a:lnTo>
                <a:lnTo>
                  <a:pt x="327543" y="615148"/>
                </a:lnTo>
                <a:lnTo>
                  <a:pt x="328427" y="624636"/>
                </a:lnTo>
                <a:lnTo>
                  <a:pt x="342836" y="663951"/>
                </a:lnTo>
                <a:lnTo>
                  <a:pt x="367741" y="698080"/>
                </a:lnTo>
                <a:lnTo>
                  <a:pt x="368541" y="720547"/>
                </a:lnTo>
                <a:lnTo>
                  <a:pt x="383336" y="734504"/>
                </a:lnTo>
                <a:lnTo>
                  <a:pt x="438073" y="729030"/>
                </a:lnTo>
                <a:lnTo>
                  <a:pt x="469303" y="713143"/>
                </a:lnTo>
                <a:lnTo>
                  <a:pt x="494487" y="692594"/>
                </a:lnTo>
                <a:lnTo>
                  <a:pt x="512305" y="661644"/>
                </a:lnTo>
                <a:lnTo>
                  <a:pt x="520496" y="641896"/>
                </a:lnTo>
                <a:lnTo>
                  <a:pt x="547331" y="624636"/>
                </a:lnTo>
                <a:lnTo>
                  <a:pt x="539127" y="598893"/>
                </a:lnTo>
                <a:lnTo>
                  <a:pt x="537197" y="591781"/>
                </a:lnTo>
                <a:lnTo>
                  <a:pt x="547331" y="577545"/>
                </a:lnTo>
                <a:lnTo>
                  <a:pt x="588670" y="553148"/>
                </a:lnTo>
                <a:lnTo>
                  <a:pt x="604824" y="533933"/>
                </a:lnTo>
                <a:lnTo>
                  <a:pt x="602640" y="513702"/>
                </a:lnTo>
                <a:lnTo>
                  <a:pt x="599909" y="484936"/>
                </a:lnTo>
                <a:lnTo>
                  <a:pt x="597433" y="470674"/>
                </a:lnTo>
                <a:lnTo>
                  <a:pt x="597992" y="443280"/>
                </a:lnTo>
                <a:lnTo>
                  <a:pt x="604824" y="427659"/>
                </a:lnTo>
                <a:lnTo>
                  <a:pt x="627837" y="387121"/>
                </a:lnTo>
                <a:lnTo>
                  <a:pt x="669975" y="347929"/>
                </a:lnTo>
                <a:lnTo>
                  <a:pt x="695185" y="320814"/>
                </a:lnTo>
                <a:lnTo>
                  <a:pt x="702567" y="311226"/>
                </a:lnTo>
                <a:close/>
              </a:path>
              <a:path w="718819" h="734694">
                <a:moveTo>
                  <a:pt x="64071" y="84366"/>
                </a:moveTo>
                <a:lnTo>
                  <a:pt x="14224" y="147116"/>
                </a:lnTo>
                <a:lnTo>
                  <a:pt x="12065" y="203288"/>
                </a:lnTo>
                <a:lnTo>
                  <a:pt x="0" y="228206"/>
                </a:lnTo>
                <a:lnTo>
                  <a:pt x="32042" y="286283"/>
                </a:lnTo>
                <a:lnTo>
                  <a:pt x="62420" y="313715"/>
                </a:lnTo>
                <a:lnTo>
                  <a:pt x="124307" y="331762"/>
                </a:lnTo>
                <a:lnTo>
                  <a:pt x="164553" y="327939"/>
                </a:lnTo>
                <a:lnTo>
                  <a:pt x="193014" y="311226"/>
                </a:lnTo>
                <a:lnTo>
                  <a:pt x="702567" y="311226"/>
                </a:lnTo>
                <a:lnTo>
                  <a:pt x="708063" y="304088"/>
                </a:lnTo>
                <a:lnTo>
                  <a:pt x="718464" y="272313"/>
                </a:lnTo>
                <a:lnTo>
                  <a:pt x="717370" y="267106"/>
                </a:lnTo>
                <a:lnTo>
                  <a:pt x="666991" y="267106"/>
                </a:lnTo>
                <a:lnTo>
                  <a:pt x="661504" y="266560"/>
                </a:lnTo>
                <a:lnTo>
                  <a:pt x="649719" y="265988"/>
                </a:lnTo>
                <a:lnTo>
                  <a:pt x="643712" y="264667"/>
                </a:lnTo>
                <a:lnTo>
                  <a:pt x="632206" y="250672"/>
                </a:lnTo>
                <a:lnTo>
                  <a:pt x="614426" y="230670"/>
                </a:lnTo>
                <a:lnTo>
                  <a:pt x="591680" y="227660"/>
                </a:lnTo>
                <a:lnTo>
                  <a:pt x="588124" y="209867"/>
                </a:lnTo>
                <a:lnTo>
                  <a:pt x="556907" y="156159"/>
                </a:lnTo>
                <a:lnTo>
                  <a:pt x="533082" y="114515"/>
                </a:lnTo>
                <a:lnTo>
                  <a:pt x="518780" y="87934"/>
                </a:lnTo>
                <a:lnTo>
                  <a:pt x="80784" y="87934"/>
                </a:lnTo>
                <a:lnTo>
                  <a:pt x="64071" y="84366"/>
                </a:lnTo>
                <a:close/>
              </a:path>
              <a:path w="718819" h="734694">
                <a:moveTo>
                  <a:pt x="714895" y="255320"/>
                </a:moveTo>
                <a:lnTo>
                  <a:pt x="703148" y="256997"/>
                </a:lnTo>
                <a:lnTo>
                  <a:pt x="689978" y="257251"/>
                </a:lnTo>
                <a:lnTo>
                  <a:pt x="666991" y="267106"/>
                </a:lnTo>
                <a:lnTo>
                  <a:pt x="717370" y="267106"/>
                </a:lnTo>
                <a:lnTo>
                  <a:pt x="714895" y="255320"/>
                </a:lnTo>
                <a:close/>
              </a:path>
              <a:path w="718819" h="734694">
                <a:moveTo>
                  <a:pt x="532971" y="82461"/>
                </a:moveTo>
                <a:lnTo>
                  <a:pt x="515835" y="82461"/>
                </a:lnTo>
                <a:lnTo>
                  <a:pt x="524611" y="89039"/>
                </a:lnTo>
                <a:lnTo>
                  <a:pt x="528980" y="91503"/>
                </a:lnTo>
                <a:lnTo>
                  <a:pt x="535012" y="86855"/>
                </a:lnTo>
                <a:lnTo>
                  <a:pt x="532971" y="82461"/>
                </a:lnTo>
                <a:close/>
              </a:path>
              <a:path w="718819" h="734694">
                <a:moveTo>
                  <a:pt x="162636" y="14528"/>
                </a:moveTo>
                <a:lnTo>
                  <a:pt x="113080" y="46291"/>
                </a:lnTo>
                <a:lnTo>
                  <a:pt x="104584" y="72034"/>
                </a:lnTo>
                <a:lnTo>
                  <a:pt x="80784" y="87934"/>
                </a:lnTo>
                <a:lnTo>
                  <a:pt x="518780" y="87934"/>
                </a:lnTo>
                <a:lnTo>
                  <a:pt x="515835" y="82461"/>
                </a:lnTo>
                <a:lnTo>
                  <a:pt x="532971" y="82461"/>
                </a:lnTo>
                <a:lnTo>
                  <a:pt x="527757" y="71234"/>
                </a:lnTo>
                <a:lnTo>
                  <a:pt x="372097" y="71234"/>
                </a:lnTo>
                <a:lnTo>
                  <a:pt x="363626" y="69024"/>
                </a:lnTo>
                <a:lnTo>
                  <a:pt x="342239" y="58635"/>
                </a:lnTo>
                <a:lnTo>
                  <a:pt x="334048" y="50126"/>
                </a:lnTo>
                <a:lnTo>
                  <a:pt x="328561" y="43814"/>
                </a:lnTo>
                <a:lnTo>
                  <a:pt x="302552" y="43814"/>
                </a:lnTo>
                <a:lnTo>
                  <a:pt x="303123" y="31216"/>
                </a:lnTo>
                <a:lnTo>
                  <a:pt x="302006" y="29578"/>
                </a:lnTo>
                <a:lnTo>
                  <a:pt x="303520" y="19710"/>
                </a:lnTo>
                <a:lnTo>
                  <a:pt x="182880" y="19710"/>
                </a:lnTo>
                <a:lnTo>
                  <a:pt x="162636" y="14528"/>
                </a:lnTo>
                <a:close/>
              </a:path>
              <a:path w="718819" h="734694">
                <a:moveTo>
                  <a:pt x="424929" y="48475"/>
                </a:moveTo>
                <a:lnTo>
                  <a:pt x="403593" y="48475"/>
                </a:lnTo>
                <a:lnTo>
                  <a:pt x="390461" y="51485"/>
                </a:lnTo>
                <a:lnTo>
                  <a:pt x="387159" y="68478"/>
                </a:lnTo>
                <a:lnTo>
                  <a:pt x="379222" y="70675"/>
                </a:lnTo>
                <a:lnTo>
                  <a:pt x="372097" y="71234"/>
                </a:lnTo>
                <a:lnTo>
                  <a:pt x="527757" y="71234"/>
                </a:lnTo>
                <a:lnTo>
                  <a:pt x="527621" y="70942"/>
                </a:lnTo>
                <a:lnTo>
                  <a:pt x="522546" y="67398"/>
                </a:lnTo>
                <a:lnTo>
                  <a:pt x="468464" y="67398"/>
                </a:lnTo>
                <a:lnTo>
                  <a:pt x="424929" y="48475"/>
                </a:lnTo>
                <a:close/>
              </a:path>
              <a:path w="718819" h="734694">
                <a:moveTo>
                  <a:pt x="513105" y="60807"/>
                </a:moveTo>
                <a:lnTo>
                  <a:pt x="488480" y="60807"/>
                </a:lnTo>
                <a:lnTo>
                  <a:pt x="468464" y="67398"/>
                </a:lnTo>
                <a:lnTo>
                  <a:pt x="522546" y="67398"/>
                </a:lnTo>
                <a:lnTo>
                  <a:pt x="513105" y="60807"/>
                </a:lnTo>
                <a:close/>
              </a:path>
              <a:path w="718819" h="734694">
                <a:moveTo>
                  <a:pt x="294335" y="0"/>
                </a:moveTo>
                <a:lnTo>
                  <a:pt x="217678" y="1917"/>
                </a:lnTo>
                <a:lnTo>
                  <a:pt x="182880" y="19710"/>
                </a:lnTo>
                <a:lnTo>
                  <a:pt x="303520" y="19710"/>
                </a:lnTo>
                <a:lnTo>
                  <a:pt x="304190" y="15341"/>
                </a:lnTo>
                <a:lnTo>
                  <a:pt x="304469" y="11226"/>
                </a:lnTo>
                <a:lnTo>
                  <a:pt x="294335" y="0"/>
                </a:lnTo>
                <a:close/>
              </a:path>
            </a:pathLst>
          </a:custGeom>
          <a:solidFill>
            <a:srgbClr val="2138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5952268" y="845949"/>
            <a:ext cx="721995" cy="736600"/>
          </a:xfrm>
          <a:custGeom>
            <a:avLst/>
            <a:gdLst/>
            <a:ahLst/>
            <a:cxnLst/>
            <a:rect l="l" t="t" r="r" b="b"/>
            <a:pathLst>
              <a:path w="721994" h="736600">
                <a:moveTo>
                  <a:pt x="371195" y="720090"/>
                </a:moveTo>
                <a:lnTo>
                  <a:pt x="369087" y="722630"/>
                </a:lnTo>
                <a:lnTo>
                  <a:pt x="384403" y="736600"/>
                </a:lnTo>
                <a:lnTo>
                  <a:pt x="412261" y="734060"/>
                </a:lnTo>
                <a:lnTo>
                  <a:pt x="385483" y="734060"/>
                </a:lnTo>
                <a:lnTo>
                  <a:pt x="372494" y="721360"/>
                </a:lnTo>
                <a:lnTo>
                  <a:pt x="371678" y="721360"/>
                </a:lnTo>
                <a:lnTo>
                  <a:pt x="371648" y="720532"/>
                </a:lnTo>
                <a:lnTo>
                  <a:pt x="371195" y="720090"/>
                </a:lnTo>
                <a:close/>
              </a:path>
              <a:path w="721994" h="736600">
                <a:moveTo>
                  <a:pt x="718279" y="257810"/>
                </a:moveTo>
                <a:lnTo>
                  <a:pt x="715276" y="257810"/>
                </a:lnTo>
                <a:lnTo>
                  <a:pt x="718464" y="273050"/>
                </a:lnTo>
                <a:lnTo>
                  <a:pt x="708278" y="304800"/>
                </a:lnTo>
                <a:lnTo>
                  <a:pt x="695604" y="321310"/>
                </a:lnTo>
                <a:lnTo>
                  <a:pt x="670509" y="347980"/>
                </a:lnTo>
                <a:lnTo>
                  <a:pt x="628218" y="387350"/>
                </a:lnTo>
                <a:lnTo>
                  <a:pt x="605040" y="427990"/>
                </a:lnTo>
                <a:lnTo>
                  <a:pt x="598042" y="444500"/>
                </a:lnTo>
                <a:lnTo>
                  <a:pt x="597509" y="472440"/>
                </a:lnTo>
                <a:lnTo>
                  <a:pt x="599960" y="486410"/>
                </a:lnTo>
                <a:lnTo>
                  <a:pt x="602703" y="514350"/>
                </a:lnTo>
                <a:lnTo>
                  <a:pt x="604824" y="534670"/>
                </a:lnTo>
                <a:lnTo>
                  <a:pt x="589279" y="552450"/>
                </a:lnTo>
                <a:lnTo>
                  <a:pt x="547865" y="577850"/>
                </a:lnTo>
                <a:lnTo>
                  <a:pt x="537133" y="593090"/>
                </a:lnTo>
                <a:lnTo>
                  <a:pt x="539216" y="600710"/>
                </a:lnTo>
                <a:lnTo>
                  <a:pt x="547115" y="624840"/>
                </a:lnTo>
                <a:lnTo>
                  <a:pt x="520865" y="641350"/>
                </a:lnTo>
                <a:lnTo>
                  <a:pt x="494893" y="692150"/>
                </a:lnTo>
                <a:lnTo>
                  <a:pt x="439242" y="728980"/>
                </a:lnTo>
                <a:lnTo>
                  <a:pt x="385483" y="734060"/>
                </a:lnTo>
                <a:lnTo>
                  <a:pt x="412261" y="734060"/>
                </a:lnTo>
                <a:lnTo>
                  <a:pt x="471754" y="715010"/>
                </a:lnTo>
                <a:lnTo>
                  <a:pt x="515277" y="662940"/>
                </a:lnTo>
                <a:lnTo>
                  <a:pt x="523328" y="643890"/>
                </a:lnTo>
                <a:lnTo>
                  <a:pt x="550760" y="626110"/>
                </a:lnTo>
                <a:lnTo>
                  <a:pt x="542201" y="599440"/>
                </a:lnTo>
                <a:lnTo>
                  <a:pt x="540486" y="593090"/>
                </a:lnTo>
                <a:lnTo>
                  <a:pt x="550011" y="580390"/>
                </a:lnTo>
                <a:lnTo>
                  <a:pt x="591299" y="554990"/>
                </a:lnTo>
                <a:lnTo>
                  <a:pt x="608025" y="535940"/>
                </a:lnTo>
                <a:lnTo>
                  <a:pt x="605777" y="514350"/>
                </a:lnTo>
                <a:lnTo>
                  <a:pt x="603046" y="486410"/>
                </a:lnTo>
                <a:lnTo>
                  <a:pt x="600595" y="471170"/>
                </a:lnTo>
                <a:lnTo>
                  <a:pt x="601141" y="444500"/>
                </a:lnTo>
                <a:lnTo>
                  <a:pt x="607821" y="429260"/>
                </a:lnTo>
                <a:lnTo>
                  <a:pt x="630656" y="388620"/>
                </a:lnTo>
                <a:lnTo>
                  <a:pt x="672693" y="350520"/>
                </a:lnTo>
                <a:lnTo>
                  <a:pt x="697953" y="322580"/>
                </a:lnTo>
                <a:lnTo>
                  <a:pt x="711034" y="306070"/>
                </a:lnTo>
                <a:lnTo>
                  <a:pt x="721664" y="273050"/>
                </a:lnTo>
                <a:lnTo>
                  <a:pt x="718279" y="257810"/>
                </a:lnTo>
                <a:close/>
              </a:path>
              <a:path w="721994" h="736600">
                <a:moveTo>
                  <a:pt x="324637" y="490220"/>
                </a:moveTo>
                <a:lnTo>
                  <a:pt x="323037" y="490220"/>
                </a:lnTo>
                <a:lnTo>
                  <a:pt x="321602" y="491490"/>
                </a:lnTo>
                <a:lnTo>
                  <a:pt x="321332" y="491490"/>
                </a:lnTo>
                <a:lnTo>
                  <a:pt x="311480" y="518160"/>
                </a:lnTo>
                <a:lnTo>
                  <a:pt x="308914" y="521970"/>
                </a:lnTo>
                <a:lnTo>
                  <a:pt x="307657" y="523240"/>
                </a:lnTo>
                <a:lnTo>
                  <a:pt x="306514" y="524510"/>
                </a:lnTo>
                <a:lnTo>
                  <a:pt x="300062" y="570230"/>
                </a:lnTo>
                <a:lnTo>
                  <a:pt x="326542" y="599440"/>
                </a:lnTo>
                <a:lnTo>
                  <a:pt x="326148" y="599440"/>
                </a:lnTo>
                <a:lnTo>
                  <a:pt x="326783" y="607060"/>
                </a:lnTo>
                <a:lnTo>
                  <a:pt x="327977" y="618490"/>
                </a:lnTo>
                <a:lnTo>
                  <a:pt x="328409" y="623570"/>
                </a:lnTo>
                <a:lnTo>
                  <a:pt x="329247" y="629920"/>
                </a:lnTo>
                <a:lnTo>
                  <a:pt x="329653" y="632460"/>
                </a:lnTo>
                <a:lnTo>
                  <a:pt x="330428" y="636270"/>
                </a:lnTo>
                <a:lnTo>
                  <a:pt x="331533" y="638810"/>
                </a:lnTo>
                <a:lnTo>
                  <a:pt x="336815" y="651510"/>
                </a:lnTo>
                <a:lnTo>
                  <a:pt x="340775" y="660400"/>
                </a:lnTo>
                <a:lnTo>
                  <a:pt x="345173" y="670560"/>
                </a:lnTo>
                <a:lnTo>
                  <a:pt x="364261" y="694690"/>
                </a:lnTo>
                <a:lnTo>
                  <a:pt x="367817" y="699770"/>
                </a:lnTo>
                <a:lnTo>
                  <a:pt x="368592" y="722630"/>
                </a:lnTo>
                <a:lnTo>
                  <a:pt x="369087" y="722630"/>
                </a:lnTo>
                <a:lnTo>
                  <a:pt x="371195" y="720090"/>
                </a:lnTo>
                <a:lnTo>
                  <a:pt x="371632" y="720090"/>
                </a:lnTo>
                <a:lnTo>
                  <a:pt x="370852" y="698500"/>
                </a:lnTo>
                <a:lnTo>
                  <a:pt x="366699" y="693420"/>
                </a:lnTo>
                <a:lnTo>
                  <a:pt x="347814" y="669290"/>
                </a:lnTo>
                <a:lnTo>
                  <a:pt x="348005" y="669290"/>
                </a:lnTo>
                <a:lnTo>
                  <a:pt x="347154" y="666750"/>
                </a:lnTo>
                <a:lnTo>
                  <a:pt x="340931" y="652780"/>
                </a:lnTo>
                <a:lnTo>
                  <a:pt x="337019" y="643890"/>
                </a:lnTo>
                <a:lnTo>
                  <a:pt x="335813" y="641350"/>
                </a:lnTo>
                <a:lnTo>
                  <a:pt x="333933" y="636270"/>
                </a:lnTo>
                <a:lnTo>
                  <a:pt x="333247" y="635000"/>
                </a:lnTo>
                <a:lnTo>
                  <a:pt x="333044" y="633730"/>
                </a:lnTo>
                <a:lnTo>
                  <a:pt x="332727" y="632460"/>
                </a:lnTo>
                <a:lnTo>
                  <a:pt x="332333" y="629920"/>
                </a:lnTo>
                <a:lnTo>
                  <a:pt x="331254" y="621030"/>
                </a:lnTo>
                <a:lnTo>
                  <a:pt x="330580" y="613410"/>
                </a:lnTo>
                <a:lnTo>
                  <a:pt x="329590" y="603250"/>
                </a:lnTo>
                <a:lnTo>
                  <a:pt x="329209" y="598170"/>
                </a:lnTo>
                <a:lnTo>
                  <a:pt x="303326" y="568960"/>
                </a:lnTo>
                <a:lnTo>
                  <a:pt x="309329" y="527050"/>
                </a:lnTo>
                <a:lnTo>
                  <a:pt x="309156" y="527050"/>
                </a:lnTo>
                <a:lnTo>
                  <a:pt x="307987" y="525780"/>
                </a:lnTo>
                <a:lnTo>
                  <a:pt x="310151" y="525780"/>
                </a:lnTo>
                <a:lnTo>
                  <a:pt x="314134" y="520700"/>
                </a:lnTo>
                <a:lnTo>
                  <a:pt x="324500" y="491490"/>
                </a:lnTo>
                <a:lnTo>
                  <a:pt x="321602" y="491490"/>
                </a:lnTo>
                <a:lnTo>
                  <a:pt x="321410" y="490940"/>
                </a:lnTo>
                <a:lnTo>
                  <a:pt x="324559" y="490940"/>
                </a:lnTo>
                <a:lnTo>
                  <a:pt x="324637" y="490220"/>
                </a:lnTo>
                <a:close/>
              </a:path>
              <a:path w="721994" h="736600">
                <a:moveTo>
                  <a:pt x="371648" y="720532"/>
                </a:moveTo>
                <a:lnTo>
                  <a:pt x="371678" y="721360"/>
                </a:lnTo>
                <a:lnTo>
                  <a:pt x="372494" y="721360"/>
                </a:lnTo>
                <a:lnTo>
                  <a:pt x="371648" y="720532"/>
                </a:lnTo>
                <a:close/>
              </a:path>
              <a:path w="721994" h="736600">
                <a:moveTo>
                  <a:pt x="371632" y="720090"/>
                </a:moveTo>
                <a:lnTo>
                  <a:pt x="371195" y="720090"/>
                </a:lnTo>
                <a:lnTo>
                  <a:pt x="371648" y="720532"/>
                </a:lnTo>
                <a:lnTo>
                  <a:pt x="371632" y="720090"/>
                </a:lnTo>
                <a:close/>
              </a:path>
              <a:path w="721994" h="736600">
                <a:moveTo>
                  <a:pt x="309511" y="525780"/>
                </a:moveTo>
                <a:lnTo>
                  <a:pt x="307987" y="525780"/>
                </a:lnTo>
                <a:lnTo>
                  <a:pt x="309156" y="527050"/>
                </a:lnTo>
                <a:lnTo>
                  <a:pt x="309368" y="526778"/>
                </a:lnTo>
                <a:lnTo>
                  <a:pt x="309511" y="525780"/>
                </a:lnTo>
                <a:close/>
              </a:path>
              <a:path w="721994" h="736600">
                <a:moveTo>
                  <a:pt x="309368" y="526778"/>
                </a:moveTo>
                <a:lnTo>
                  <a:pt x="309156" y="527050"/>
                </a:lnTo>
                <a:lnTo>
                  <a:pt x="309329" y="527050"/>
                </a:lnTo>
                <a:lnTo>
                  <a:pt x="309368" y="526778"/>
                </a:lnTo>
                <a:close/>
              </a:path>
              <a:path w="721994" h="736600">
                <a:moveTo>
                  <a:pt x="310151" y="525780"/>
                </a:moveTo>
                <a:lnTo>
                  <a:pt x="309511" y="525780"/>
                </a:lnTo>
                <a:lnTo>
                  <a:pt x="309368" y="526778"/>
                </a:lnTo>
                <a:lnTo>
                  <a:pt x="310151" y="525780"/>
                </a:lnTo>
                <a:close/>
              </a:path>
              <a:path w="721994" h="736600">
                <a:moveTo>
                  <a:pt x="323037" y="490220"/>
                </a:moveTo>
                <a:lnTo>
                  <a:pt x="321513" y="490220"/>
                </a:lnTo>
                <a:lnTo>
                  <a:pt x="321410" y="490940"/>
                </a:lnTo>
                <a:lnTo>
                  <a:pt x="321602" y="491490"/>
                </a:lnTo>
                <a:lnTo>
                  <a:pt x="323037" y="490220"/>
                </a:lnTo>
                <a:close/>
              </a:path>
              <a:path w="721994" h="736600">
                <a:moveTo>
                  <a:pt x="229186" y="313690"/>
                </a:moveTo>
                <a:lnTo>
                  <a:pt x="225450" y="313690"/>
                </a:lnTo>
                <a:lnTo>
                  <a:pt x="260591" y="351790"/>
                </a:lnTo>
                <a:lnTo>
                  <a:pt x="277799" y="369570"/>
                </a:lnTo>
                <a:lnTo>
                  <a:pt x="302209" y="379730"/>
                </a:lnTo>
                <a:lnTo>
                  <a:pt x="311378" y="443230"/>
                </a:lnTo>
                <a:lnTo>
                  <a:pt x="317169" y="478790"/>
                </a:lnTo>
                <a:lnTo>
                  <a:pt x="321410" y="490940"/>
                </a:lnTo>
                <a:lnTo>
                  <a:pt x="321513" y="490220"/>
                </a:lnTo>
                <a:lnTo>
                  <a:pt x="324637" y="490220"/>
                </a:lnTo>
                <a:lnTo>
                  <a:pt x="320154" y="478790"/>
                </a:lnTo>
                <a:lnTo>
                  <a:pt x="314426" y="441960"/>
                </a:lnTo>
                <a:lnTo>
                  <a:pt x="305003" y="377190"/>
                </a:lnTo>
                <a:lnTo>
                  <a:pt x="279577" y="367030"/>
                </a:lnTo>
                <a:lnTo>
                  <a:pt x="229186" y="313690"/>
                </a:lnTo>
                <a:close/>
              </a:path>
              <a:path w="721994" h="736600">
                <a:moveTo>
                  <a:pt x="65036" y="83820"/>
                </a:moveTo>
                <a:lnTo>
                  <a:pt x="14312" y="147320"/>
                </a:lnTo>
                <a:lnTo>
                  <a:pt x="12103" y="204470"/>
                </a:lnTo>
                <a:lnTo>
                  <a:pt x="0" y="228600"/>
                </a:lnTo>
                <a:lnTo>
                  <a:pt x="32499" y="288290"/>
                </a:lnTo>
                <a:lnTo>
                  <a:pt x="63017" y="316230"/>
                </a:lnTo>
                <a:lnTo>
                  <a:pt x="125945" y="334010"/>
                </a:lnTo>
                <a:lnTo>
                  <a:pt x="153081" y="331470"/>
                </a:lnTo>
                <a:lnTo>
                  <a:pt x="125882" y="331470"/>
                </a:lnTo>
                <a:lnTo>
                  <a:pt x="82448" y="328930"/>
                </a:lnTo>
                <a:lnTo>
                  <a:pt x="65036" y="313690"/>
                </a:lnTo>
                <a:lnTo>
                  <a:pt x="34759" y="285750"/>
                </a:lnTo>
                <a:lnTo>
                  <a:pt x="7429" y="254000"/>
                </a:lnTo>
                <a:lnTo>
                  <a:pt x="3200" y="229870"/>
                </a:lnTo>
                <a:lnTo>
                  <a:pt x="15176" y="204470"/>
                </a:lnTo>
                <a:lnTo>
                  <a:pt x="17360" y="148590"/>
                </a:lnTo>
                <a:lnTo>
                  <a:pt x="66293" y="87630"/>
                </a:lnTo>
                <a:lnTo>
                  <a:pt x="82054" y="87630"/>
                </a:lnTo>
                <a:lnTo>
                  <a:pt x="65036" y="83820"/>
                </a:lnTo>
                <a:close/>
              </a:path>
              <a:path w="721994" h="736600">
                <a:moveTo>
                  <a:pt x="226783" y="311150"/>
                </a:moveTo>
                <a:lnTo>
                  <a:pt x="194208" y="311150"/>
                </a:lnTo>
                <a:lnTo>
                  <a:pt x="165671" y="327660"/>
                </a:lnTo>
                <a:lnTo>
                  <a:pt x="125882" y="331470"/>
                </a:lnTo>
                <a:lnTo>
                  <a:pt x="153081" y="331470"/>
                </a:lnTo>
                <a:lnTo>
                  <a:pt x="166649" y="330200"/>
                </a:lnTo>
                <a:lnTo>
                  <a:pt x="195046" y="313690"/>
                </a:lnTo>
                <a:lnTo>
                  <a:pt x="229186" y="313690"/>
                </a:lnTo>
                <a:lnTo>
                  <a:pt x="226783" y="311150"/>
                </a:lnTo>
                <a:close/>
              </a:path>
              <a:path w="721994" h="736600">
                <a:moveTo>
                  <a:pt x="512762" y="77470"/>
                </a:moveTo>
                <a:lnTo>
                  <a:pt x="533349" y="116840"/>
                </a:lnTo>
                <a:lnTo>
                  <a:pt x="557187" y="157480"/>
                </a:lnTo>
                <a:lnTo>
                  <a:pt x="588263" y="212090"/>
                </a:lnTo>
                <a:lnTo>
                  <a:pt x="591997" y="229870"/>
                </a:lnTo>
                <a:lnTo>
                  <a:pt x="615226" y="233680"/>
                </a:lnTo>
                <a:lnTo>
                  <a:pt x="632637" y="252730"/>
                </a:lnTo>
                <a:lnTo>
                  <a:pt x="644448" y="266700"/>
                </a:lnTo>
                <a:lnTo>
                  <a:pt x="651116" y="269240"/>
                </a:lnTo>
                <a:lnTo>
                  <a:pt x="668832" y="269240"/>
                </a:lnTo>
                <a:lnTo>
                  <a:pt x="675429" y="266700"/>
                </a:lnTo>
                <a:lnTo>
                  <a:pt x="663232" y="266700"/>
                </a:lnTo>
                <a:lnTo>
                  <a:pt x="651560" y="265430"/>
                </a:lnTo>
                <a:lnTo>
                  <a:pt x="646163" y="264160"/>
                </a:lnTo>
                <a:lnTo>
                  <a:pt x="634987" y="250190"/>
                </a:lnTo>
                <a:lnTo>
                  <a:pt x="616788" y="229870"/>
                </a:lnTo>
                <a:lnTo>
                  <a:pt x="594575" y="227330"/>
                </a:lnTo>
                <a:lnTo>
                  <a:pt x="591197" y="210820"/>
                </a:lnTo>
                <a:lnTo>
                  <a:pt x="559866" y="156210"/>
                </a:lnTo>
                <a:lnTo>
                  <a:pt x="536041" y="114300"/>
                </a:lnTo>
                <a:lnTo>
                  <a:pt x="522135" y="88900"/>
                </a:lnTo>
                <a:lnTo>
                  <a:pt x="527049" y="88900"/>
                </a:lnTo>
                <a:lnTo>
                  <a:pt x="512762" y="77470"/>
                </a:lnTo>
                <a:close/>
              </a:path>
              <a:path w="721994" h="736600">
                <a:moveTo>
                  <a:pt x="717715" y="255270"/>
                </a:moveTo>
                <a:lnTo>
                  <a:pt x="704621" y="256540"/>
                </a:lnTo>
                <a:lnTo>
                  <a:pt x="691248" y="256540"/>
                </a:lnTo>
                <a:lnTo>
                  <a:pt x="668337" y="266700"/>
                </a:lnTo>
                <a:lnTo>
                  <a:pt x="675429" y="266700"/>
                </a:lnTo>
                <a:lnTo>
                  <a:pt x="691921" y="260350"/>
                </a:lnTo>
                <a:lnTo>
                  <a:pt x="704862" y="259080"/>
                </a:lnTo>
                <a:lnTo>
                  <a:pt x="715276" y="257810"/>
                </a:lnTo>
                <a:lnTo>
                  <a:pt x="718279" y="257810"/>
                </a:lnTo>
                <a:lnTo>
                  <a:pt x="717715" y="255270"/>
                </a:lnTo>
                <a:close/>
              </a:path>
              <a:path w="721994" h="736600">
                <a:moveTo>
                  <a:pt x="527049" y="88900"/>
                </a:moveTo>
                <a:lnTo>
                  <a:pt x="522135" y="88900"/>
                </a:lnTo>
                <a:lnTo>
                  <a:pt x="525348" y="91440"/>
                </a:lnTo>
                <a:lnTo>
                  <a:pt x="530720" y="93980"/>
                </a:lnTo>
                <a:lnTo>
                  <a:pt x="536578" y="90170"/>
                </a:lnTo>
                <a:lnTo>
                  <a:pt x="530453" y="90170"/>
                </a:lnTo>
                <a:lnTo>
                  <a:pt x="527049" y="88900"/>
                </a:lnTo>
                <a:close/>
              </a:path>
              <a:path w="721994" h="736600">
                <a:moveTo>
                  <a:pt x="163982" y="13970"/>
                </a:moveTo>
                <a:lnTo>
                  <a:pt x="113385" y="46990"/>
                </a:lnTo>
                <a:lnTo>
                  <a:pt x="104876" y="72390"/>
                </a:lnTo>
                <a:lnTo>
                  <a:pt x="82054" y="87630"/>
                </a:lnTo>
                <a:lnTo>
                  <a:pt x="66293" y="87630"/>
                </a:lnTo>
                <a:lnTo>
                  <a:pt x="82689" y="90170"/>
                </a:lnTo>
                <a:lnTo>
                  <a:pt x="107480" y="73660"/>
                </a:lnTo>
                <a:lnTo>
                  <a:pt x="115963" y="48260"/>
                </a:lnTo>
                <a:lnTo>
                  <a:pt x="164503" y="17780"/>
                </a:lnTo>
                <a:lnTo>
                  <a:pt x="179250" y="17780"/>
                </a:lnTo>
                <a:lnTo>
                  <a:pt x="163982" y="13970"/>
                </a:lnTo>
                <a:close/>
              </a:path>
              <a:path w="721994" h="736600">
                <a:moveTo>
                  <a:pt x="519001" y="63500"/>
                </a:moveTo>
                <a:lnTo>
                  <a:pt x="514222" y="63500"/>
                </a:lnTo>
                <a:lnTo>
                  <a:pt x="527977" y="73660"/>
                </a:lnTo>
                <a:lnTo>
                  <a:pt x="534682" y="87630"/>
                </a:lnTo>
                <a:lnTo>
                  <a:pt x="530453" y="90170"/>
                </a:lnTo>
                <a:lnTo>
                  <a:pt x="536578" y="90170"/>
                </a:lnTo>
                <a:lnTo>
                  <a:pt x="538530" y="88900"/>
                </a:lnTo>
                <a:lnTo>
                  <a:pt x="530440" y="71120"/>
                </a:lnTo>
                <a:lnTo>
                  <a:pt x="519001" y="63500"/>
                </a:lnTo>
                <a:close/>
              </a:path>
              <a:path w="721994" h="736600">
                <a:moveTo>
                  <a:pt x="305790" y="31750"/>
                </a:moveTo>
                <a:lnTo>
                  <a:pt x="302717" y="31750"/>
                </a:lnTo>
                <a:lnTo>
                  <a:pt x="302793" y="39370"/>
                </a:lnTo>
                <a:lnTo>
                  <a:pt x="302526" y="46990"/>
                </a:lnTo>
                <a:lnTo>
                  <a:pt x="329463" y="46990"/>
                </a:lnTo>
                <a:lnTo>
                  <a:pt x="334492" y="52070"/>
                </a:lnTo>
                <a:lnTo>
                  <a:pt x="342938" y="60960"/>
                </a:lnTo>
                <a:lnTo>
                  <a:pt x="364667" y="71120"/>
                </a:lnTo>
                <a:lnTo>
                  <a:pt x="373570" y="73660"/>
                </a:lnTo>
                <a:lnTo>
                  <a:pt x="381088" y="73660"/>
                </a:lnTo>
                <a:lnTo>
                  <a:pt x="390093" y="71120"/>
                </a:lnTo>
                <a:lnTo>
                  <a:pt x="373849" y="71120"/>
                </a:lnTo>
                <a:lnTo>
                  <a:pt x="365747" y="68580"/>
                </a:lnTo>
                <a:lnTo>
                  <a:pt x="344766" y="58420"/>
                </a:lnTo>
                <a:lnTo>
                  <a:pt x="336765" y="50800"/>
                </a:lnTo>
                <a:lnTo>
                  <a:pt x="331844" y="44450"/>
                </a:lnTo>
                <a:lnTo>
                  <a:pt x="304152" y="44450"/>
                </a:lnTo>
                <a:lnTo>
                  <a:pt x="304152" y="43180"/>
                </a:lnTo>
                <a:lnTo>
                  <a:pt x="305749" y="43180"/>
                </a:lnTo>
                <a:lnTo>
                  <a:pt x="305930" y="39370"/>
                </a:lnTo>
                <a:lnTo>
                  <a:pt x="305904" y="33020"/>
                </a:lnTo>
                <a:lnTo>
                  <a:pt x="305790" y="31750"/>
                </a:lnTo>
                <a:close/>
              </a:path>
              <a:path w="721994" h="736600">
                <a:moveTo>
                  <a:pt x="426859" y="48260"/>
                </a:moveTo>
                <a:lnTo>
                  <a:pt x="405028" y="48260"/>
                </a:lnTo>
                <a:lnTo>
                  <a:pt x="390715" y="50800"/>
                </a:lnTo>
                <a:lnTo>
                  <a:pt x="387426" y="68580"/>
                </a:lnTo>
                <a:lnTo>
                  <a:pt x="373849" y="71120"/>
                </a:lnTo>
                <a:lnTo>
                  <a:pt x="390093" y="71120"/>
                </a:lnTo>
                <a:lnTo>
                  <a:pt x="393369" y="53340"/>
                </a:lnTo>
                <a:lnTo>
                  <a:pt x="405358" y="50800"/>
                </a:lnTo>
                <a:lnTo>
                  <a:pt x="432632" y="50800"/>
                </a:lnTo>
                <a:lnTo>
                  <a:pt x="426859" y="48260"/>
                </a:lnTo>
                <a:close/>
              </a:path>
              <a:path w="721994" h="736600">
                <a:moveTo>
                  <a:pt x="432632" y="50800"/>
                </a:moveTo>
                <a:lnTo>
                  <a:pt x="426224" y="50800"/>
                </a:lnTo>
                <a:lnTo>
                  <a:pt x="469988" y="69850"/>
                </a:lnTo>
                <a:lnTo>
                  <a:pt x="478121" y="67310"/>
                </a:lnTo>
                <a:lnTo>
                  <a:pt x="470153" y="67310"/>
                </a:lnTo>
                <a:lnTo>
                  <a:pt x="432632" y="50800"/>
                </a:lnTo>
                <a:close/>
              </a:path>
              <a:path w="721994" h="736600">
                <a:moveTo>
                  <a:pt x="515188" y="60960"/>
                </a:moveTo>
                <a:lnTo>
                  <a:pt x="489813" y="60960"/>
                </a:lnTo>
                <a:lnTo>
                  <a:pt x="470153" y="67310"/>
                </a:lnTo>
                <a:lnTo>
                  <a:pt x="478121" y="67310"/>
                </a:lnTo>
                <a:lnTo>
                  <a:pt x="490321" y="63500"/>
                </a:lnTo>
                <a:lnTo>
                  <a:pt x="519001" y="63500"/>
                </a:lnTo>
                <a:lnTo>
                  <a:pt x="515188" y="60960"/>
                </a:lnTo>
                <a:close/>
              </a:path>
              <a:path w="721994" h="736600">
                <a:moveTo>
                  <a:pt x="305749" y="43180"/>
                </a:moveTo>
                <a:lnTo>
                  <a:pt x="304152" y="43180"/>
                </a:lnTo>
                <a:lnTo>
                  <a:pt x="304152" y="44450"/>
                </a:lnTo>
                <a:lnTo>
                  <a:pt x="305688" y="44450"/>
                </a:lnTo>
                <a:lnTo>
                  <a:pt x="305749" y="43180"/>
                </a:lnTo>
                <a:close/>
              </a:path>
              <a:path w="721994" h="736600">
                <a:moveTo>
                  <a:pt x="330860" y="43180"/>
                </a:moveTo>
                <a:lnTo>
                  <a:pt x="305749" y="43180"/>
                </a:lnTo>
                <a:lnTo>
                  <a:pt x="305688" y="44450"/>
                </a:lnTo>
                <a:lnTo>
                  <a:pt x="331844" y="44450"/>
                </a:lnTo>
                <a:lnTo>
                  <a:pt x="330860" y="43180"/>
                </a:lnTo>
                <a:close/>
              </a:path>
              <a:path w="721994" h="736600">
                <a:moveTo>
                  <a:pt x="299076" y="2540"/>
                </a:moveTo>
                <a:lnTo>
                  <a:pt x="295274" y="2540"/>
                </a:lnTo>
                <a:lnTo>
                  <a:pt x="304469" y="12700"/>
                </a:lnTo>
                <a:lnTo>
                  <a:pt x="304279" y="16510"/>
                </a:lnTo>
                <a:lnTo>
                  <a:pt x="303847" y="19050"/>
                </a:lnTo>
                <a:lnTo>
                  <a:pt x="302958" y="25400"/>
                </a:lnTo>
                <a:lnTo>
                  <a:pt x="302526" y="29210"/>
                </a:lnTo>
                <a:lnTo>
                  <a:pt x="302552" y="31750"/>
                </a:lnTo>
                <a:lnTo>
                  <a:pt x="304431" y="31750"/>
                </a:lnTo>
                <a:lnTo>
                  <a:pt x="305447" y="30480"/>
                </a:lnTo>
                <a:lnTo>
                  <a:pt x="305600" y="30480"/>
                </a:lnTo>
                <a:lnTo>
                  <a:pt x="305600" y="29210"/>
                </a:lnTo>
                <a:lnTo>
                  <a:pt x="306031" y="25400"/>
                </a:lnTo>
                <a:lnTo>
                  <a:pt x="306882" y="19050"/>
                </a:lnTo>
                <a:lnTo>
                  <a:pt x="307327" y="16510"/>
                </a:lnTo>
                <a:lnTo>
                  <a:pt x="307670" y="11430"/>
                </a:lnTo>
                <a:lnTo>
                  <a:pt x="299076" y="2540"/>
                </a:lnTo>
                <a:close/>
              </a:path>
              <a:path w="721994" h="736600">
                <a:moveTo>
                  <a:pt x="305600" y="30480"/>
                </a:moveTo>
                <a:lnTo>
                  <a:pt x="305447" y="30480"/>
                </a:lnTo>
                <a:lnTo>
                  <a:pt x="304431" y="31750"/>
                </a:lnTo>
                <a:lnTo>
                  <a:pt x="305600" y="30480"/>
                </a:lnTo>
                <a:close/>
              </a:path>
              <a:path w="721994" h="736600">
                <a:moveTo>
                  <a:pt x="305600" y="30480"/>
                </a:moveTo>
                <a:lnTo>
                  <a:pt x="304431" y="31750"/>
                </a:lnTo>
                <a:lnTo>
                  <a:pt x="305117" y="31750"/>
                </a:lnTo>
                <a:lnTo>
                  <a:pt x="305600" y="30480"/>
                </a:lnTo>
                <a:close/>
              </a:path>
              <a:path w="721994" h="736600">
                <a:moveTo>
                  <a:pt x="305625" y="30480"/>
                </a:moveTo>
                <a:lnTo>
                  <a:pt x="305117" y="31750"/>
                </a:lnTo>
                <a:lnTo>
                  <a:pt x="305625" y="30480"/>
                </a:lnTo>
                <a:close/>
              </a:path>
              <a:path w="721994" h="736600">
                <a:moveTo>
                  <a:pt x="305625" y="30480"/>
                </a:moveTo>
                <a:lnTo>
                  <a:pt x="305117" y="31750"/>
                </a:lnTo>
                <a:lnTo>
                  <a:pt x="305714" y="31750"/>
                </a:lnTo>
                <a:lnTo>
                  <a:pt x="305625" y="30480"/>
                </a:lnTo>
                <a:close/>
              </a:path>
              <a:path w="721994" h="736600">
                <a:moveTo>
                  <a:pt x="179250" y="17780"/>
                </a:moveTo>
                <a:lnTo>
                  <a:pt x="164503" y="17780"/>
                </a:lnTo>
                <a:lnTo>
                  <a:pt x="184657" y="22860"/>
                </a:lnTo>
                <a:lnTo>
                  <a:pt x="192158" y="19050"/>
                </a:lnTo>
                <a:lnTo>
                  <a:pt x="184340" y="19050"/>
                </a:lnTo>
                <a:lnTo>
                  <a:pt x="179250" y="17780"/>
                </a:lnTo>
                <a:close/>
              </a:path>
              <a:path w="721994" h="736600">
                <a:moveTo>
                  <a:pt x="296621" y="0"/>
                </a:moveTo>
                <a:lnTo>
                  <a:pt x="218871" y="1270"/>
                </a:lnTo>
                <a:lnTo>
                  <a:pt x="184340" y="19050"/>
                </a:lnTo>
                <a:lnTo>
                  <a:pt x="192158" y="19050"/>
                </a:lnTo>
                <a:lnTo>
                  <a:pt x="219659" y="5080"/>
                </a:lnTo>
                <a:lnTo>
                  <a:pt x="295274" y="2540"/>
                </a:lnTo>
                <a:lnTo>
                  <a:pt x="299076" y="2540"/>
                </a:lnTo>
                <a:lnTo>
                  <a:pt x="296621" y="0"/>
                </a:lnTo>
                <a:close/>
              </a:path>
            </a:pathLst>
          </a:custGeom>
          <a:solidFill>
            <a:srgbClr val="2138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5959301" y="846849"/>
            <a:ext cx="711403" cy="726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6159404" y="1154493"/>
            <a:ext cx="103924" cy="994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147194" y="917435"/>
            <a:ext cx="341698" cy="3461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6201432" y="888186"/>
            <a:ext cx="83573" cy="1333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202522" y="891208"/>
            <a:ext cx="80645" cy="129539"/>
          </a:xfrm>
          <a:custGeom>
            <a:avLst/>
            <a:gdLst/>
            <a:ahLst/>
            <a:cxnLst/>
            <a:rect l="l" t="t" r="r" b="b"/>
            <a:pathLst>
              <a:path w="80644" h="129540">
                <a:moveTo>
                  <a:pt x="37653" y="0"/>
                </a:moveTo>
                <a:lnTo>
                  <a:pt x="33449" y="14124"/>
                </a:lnTo>
                <a:lnTo>
                  <a:pt x="30732" y="22223"/>
                </a:lnTo>
                <a:lnTo>
                  <a:pt x="28320" y="27348"/>
                </a:lnTo>
                <a:lnTo>
                  <a:pt x="25030" y="32550"/>
                </a:lnTo>
                <a:lnTo>
                  <a:pt x="19574" y="41577"/>
                </a:lnTo>
                <a:lnTo>
                  <a:pt x="972" y="78758"/>
                </a:lnTo>
                <a:lnTo>
                  <a:pt x="0" y="89544"/>
                </a:lnTo>
                <a:lnTo>
                  <a:pt x="2040" y="102126"/>
                </a:lnTo>
                <a:lnTo>
                  <a:pt x="37553" y="128975"/>
                </a:lnTo>
                <a:lnTo>
                  <a:pt x="45997" y="129324"/>
                </a:lnTo>
                <a:lnTo>
                  <a:pt x="55674" y="126991"/>
                </a:lnTo>
                <a:lnTo>
                  <a:pt x="66444" y="120105"/>
                </a:lnTo>
                <a:lnTo>
                  <a:pt x="75576" y="108830"/>
                </a:lnTo>
                <a:lnTo>
                  <a:pt x="80338" y="93332"/>
                </a:lnTo>
                <a:lnTo>
                  <a:pt x="77933" y="76416"/>
                </a:lnTo>
                <a:lnTo>
                  <a:pt x="70450" y="61996"/>
                </a:lnTo>
                <a:lnTo>
                  <a:pt x="62545" y="51961"/>
                </a:lnTo>
                <a:lnTo>
                  <a:pt x="58875" y="48196"/>
                </a:lnTo>
                <a:lnTo>
                  <a:pt x="49692" y="37942"/>
                </a:lnTo>
                <a:lnTo>
                  <a:pt x="44421" y="29503"/>
                </a:lnTo>
                <a:lnTo>
                  <a:pt x="41071" y="18362"/>
                </a:lnTo>
                <a:lnTo>
                  <a:pt x="37653" y="0"/>
                </a:lnTo>
                <a:close/>
              </a:path>
            </a:pathLst>
          </a:custGeom>
          <a:solidFill>
            <a:srgbClr val="59B5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6237323" y="899363"/>
            <a:ext cx="25865" cy="576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6206275" y="904824"/>
            <a:ext cx="73537" cy="113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5986976" y="943381"/>
            <a:ext cx="56337" cy="1537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6279773" y="1354963"/>
            <a:ext cx="161569" cy="2043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6430497" y="1073001"/>
            <a:ext cx="24765" cy="8890"/>
          </a:xfrm>
          <a:custGeom>
            <a:avLst/>
            <a:gdLst/>
            <a:ahLst/>
            <a:cxnLst/>
            <a:rect l="l" t="t" r="r" b="b"/>
            <a:pathLst>
              <a:path w="24765" h="8890">
                <a:moveTo>
                  <a:pt x="24193" y="0"/>
                </a:moveTo>
                <a:lnTo>
                  <a:pt x="13487" y="546"/>
                </a:lnTo>
                <a:lnTo>
                  <a:pt x="8724" y="3848"/>
                </a:lnTo>
                <a:lnTo>
                  <a:pt x="0" y="8801"/>
                </a:lnTo>
                <a:lnTo>
                  <a:pt x="15443" y="2590"/>
                </a:lnTo>
                <a:lnTo>
                  <a:pt x="18910" y="2184"/>
                </a:lnTo>
                <a:lnTo>
                  <a:pt x="22364" y="1828"/>
                </a:lnTo>
                <a:lnTo>
                  <a:pt x="24193" y="0"/>
                </a:lnTo>
                <a:close/>
              </a:path>
            </a:pathLst>
          </a:custGeom>
          <a:solidFill>
            <a:srgbClr val="262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6245653" y="1074381"/>
            <a:ext cx="11430" cy="26034"/>
          </a:xfrm>
          <a:custGeom>
            <a:avLst/>
            <a:gdLst/>
            <a:ahLst/>
            <a:cxnLst/>
            <a:rect l="l" t="t" r="r" b="b"/>
            <a:pathLst>
              <a:path w="11430" h="26034">
                <a:moveTo>
                  <a:pt x="7467" y="17920"/>
                </a:moveTo>
                <a:lnTo>
                  <a:pt x="6858" y="22072"/>
                </a:lnTo>
                <a:lnTo>
                  <a:pt x="10985" y="25463"/>
                </a:lnTo>
                <a:lnTo>
                  <a:pt x="10985" y="24853"/>
                </a:lnTo>
                <a:lnTo>
                  <a:pt x="10172" y="22072"/>
                </a:lnTo>
                <a:lnTo>
                  <a:pt x="7467" y="17920"/>
                </a:lnTo>
                <a:close/>
              </a:path>
              <a:path w="11430" h="26034">
                <a:moveTo>
                  <a:pt x="6968" y="17154"/>
                </a:moveTo>
                <a:lnTo>
                  <a:pt x="7467" y="17920"/>
                </a:lnTo>
                <a:lnTo>
                  <a:pt x="7518" y="17576"/>
                </a:lnTo>
                <a:lnTo>
                  <a:pt x="6968" y="17154"/>
                </a:lnTo>
                <a:close/>
              </a:path>
              <a:path w="11430" h="26034">
                <a:moveTo>
                  <a:pt x="0" y="0"/>
                </a:moveTo>
                <a:lnTo>
                  <a:pt x="0" y="1676"/>
                </a:lnTo>
                <a:lnTo>
                  <a:pt x="723" y="12306"/>
                </a:lnTo>
                <a:lnTo>
                  <a:pt x="4114" y="14960"/>
                </a:lnTo>
                <a:lnTo>
                  <a:pt x="6968" y="17154"/>
                </a:lnTo>
                <a:lnTo>
                  <a:pt x="5092" y="14274"/>
                </a:lnTo>
                <a:lnTo>
                  <a:pt x="5092" y="7759"/>
                </a:lnTo>
                <a:lnTo>
                  <a:pt x="1879" y="292"/>
                </a:lnTo>
                <a:lnTo>
                  <a:pt x="0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6344484" y="1144369"/>
            <a:ext cx="5715" cy="3810"/>
          </a:xfrm>
          <a:custGeom>
            <a:avLst/>
            <a:gdLst/>
            <a:ahLst/>
            <a:cxnLst/>
            <a:rect l="l" t="t" r="r" b="b"/>
            <a:pathLst>
              <a:path w="5715" h="3809">
                <a:moveTo>
                  <a:pt x="1778" y="0"/>
                </a:moveTo>
                <a:lnTo>
                  <a:pt x="0" y="0"/>
                </a:lnTo>
                <a:lnTo>
                  <a:pt x="596" y="431"/>
                </a:lnTo>
                <a:lnTo>
                  <a:pt x="1879" y="3517"/>
                </a:lnTo>
                <a:lnTo>
                  <a:pt x="5283" y="3263"/>
                </a:lnTo>
                <a:lnTo>
                  <a:pt x="4521" y="2032"/>
                </a:lnTo>
                <a:lnTo>
                  <a:pt x="1778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6484294" y="1022908"/>
            <a:ext cx="110185" cy="8578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6180472" y="1021702"/>
            <a:ext cx="312737" cy="1587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6245726" y="1076298"/>
            <a:ext cx="10896" cy="2355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6344481" y="1144384"/>
            <a:ext cx="5245" cy="336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6306855" y="1111013"/>
            <a:ext cx="6985" cy="3810"/>
          </a:xfrm>
          <a:custGeom>
            <a:avLst/>
            <a:gdLst/>
            <a:ahLst/>
            <a:cxnLst/>
            <a:rect l="l" t="t" r="r" b="b"/>
            <a:pathLst>
              <a:path w="6984" h="3809">
                <a:moveTo>
                  <a:pt x="4114" y="0"/>
                </a:moveTo>
                <a:lnTo>
                  <a:pt x="3467" y="825"/>
                </a:lnTo>
                <a:lnTo>
                  <a:pt x="0" y="1765"/>
                </a:lnTo>
                <a:lnTo>
                  <a:pt x="1435" y="3175"/>
                </a:lnTo>
                <a:lnTo>
                  <a:pt x="6515" y="3251"/>
                </a:lnTo>
                <a:lnTo>
                  <a:pt x="5702" y="1422"/>
                </a:lnTo>
                <a:lnTo>
                  <a:pt x="4114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6470194" y="1023277"/>
            <a:ext cx="57785" cy="18415"/>
          </a:xfrm>
          <a:custGeom>
            <a:avLst/>
            <a:gdLst/>
            <a:ahLst/>
            <a:cxnLst/>
            <a:rect l="l" t="t" r="r" b="b"/>
            <a:pathLst>
              <a:path w="57784" h="18415">
                <a:moveTo>
                  <a:pt x="54711" y="0"/>
                </a:moveTo>
                <a:lnTo>
                  <a:pt x="49441" y="1574"/>
                </a:lnTo>
                <a:lnTo>
                  <a:pt x="44411" y="2209"/>
                </a:lnTo>
                <a:lnTo>
                  <a:pt x="35953" y="7086"/>
                </a:lnTo>
                <a:lnTo>
                  <a:pt x="34861" y="7645"/>
                </a:lnTo>
                <a:lnTo>
                  <a:pt x="33769" y="8153"/>
                </a:lnTo>
                <a:lnTo>
                  <a:pt x="24142" y="10858"/>
                </a:lnTo>
                <a:lnTo>
                  <a:pt x="21183" y="12801"/>
                </a:lnTo>
                <a:lnTo>
                  <a:pt x="3848" y="13030"/>
                </a:lnTo>
                <a:lnTo>
                  <a:pt x="838" y="13855"/>
                </a:lnTo>
                <a:lnTo>
                  <a:pt x="431" y="14681"/>
                </a:lnTo>
                <a:lnTo>
                  <a:pt x="0" y="15494"/>
                </a:lnTo>
                <a:lnTo>
                  <a:pt x="965" y="16167"/>
                </a:lnTo>
                <a:lnTo>
                  <a:pt x="9639" y="17792"/>
                </a:lnTo>
                <a:lnTo>
                  <a:pt x="24828" y="16319"/>
                </a:lnTo>
                <a:lnTo>
                  <a:pt x="31737" y="13322"/>
                </a:lnTo>
                <a:lnTo>
                  <a:pt x="34721" y="12788"/>
                </a:lnTo>
                <a:lnTo>
                  <a:pt x="57632" y="6451"/>
                </a:lnTo>
                <a:lnTo>
                  <a:pt x="54711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6318800" y="1031888"/>
            <a:ext cx="142875" cy="59055"/>
          </a:xfrm>
          <a:custGeom>
            <a:avLst/>
            <a:gdLst/>
            <a:ahLst/>
            <a:cxnLst/>
            <a:rect l="l" t="t" r="r" b="b"/>
            <a:pathLst>
              <a:path w="142875" h="59055">
                <a:moveTo>
                  <a:pt x="123698" y="0"/>
                </a:moveTo>
                <a:lnTo>
                  <a:pt x="84048" y="3479"/>
                </a:lnTo>
                <a:lnTo>
                  <a:pt x="54406" y="17310"/>
                </a:lnTo>
                <a:lnTo>
                  <a:pt x="40093" y="23418"/>
                </a:lnTo>
                <a:lnTo>
                  <a:pt x="38087" y="26670"/>
                </a:lnTo>
                <a:lnTo>
                  <a:pt x="23863" y="33642"/>
                </a:lnTo>
                <a:lnTo>
                  <a:pt x="14236" y="41452"/>
                </a:lnTo>
                <a:lnTo>
                  <a:pt x="9715" y="45173"/>
                </a:lnTo>
                <a:lnTo>
                  <a:pt x="0" y="55714"/>
                </a:lnTo>
                <a:lnTo>
                  <a:pt x="2159" y="58597"/>
                </a:lnTo>
                <a:lnTo>
                  <a:pt x="5459" y="55925"/>
                </a:lnTo>
                <a:lnTo>
                  <a:pt x="13087" y="50269"/>
                </a:lnTo>
                <a:lnTo>
                  <a:pt x="21486" y="44199"/>
                </a:lnTo>
                <a:lnTo>
                  <a:pt x="27101" y="40284"/>
                </a:lnTo>
                <a:lnTo>
                  <a:pt x="31178" y="37655"/>
                </a:lnTo>
                <a:lnTo>
                  <a:pt x="45935" y="26073"/>
                </a:lnTo>
                <a:lnTo>
                  <a:pt x="84467" y="7364"/>
                </a:lnTo>
                <a:lnTo>
                  <a:pt x="108242" y="4432"/>
                </a:lnTo>
                <a:lnTo>
                  <a:pt x="127609" y="4432"/>
                </a:lnTo>
                <a:lnTo>
                  <a:pt x="123698" y="0"/>
                </a:lnTo>
                <a:close/>
              </a:path>
              <a:path w="142875" h="59055">
                <a:moveTo>
                  <a:pt x="127609" y="4432"/>
                </a:moveTo>
                <a:lnTo>
                  <a:pt x="108242" y="4432"/>
                </a:lnTo>
                <a:lnTo>
                  <a:pt x="113728" y="4914"/>
                </a:lnTo>
                <a:lnTo>
                  <a:pt x="128752" y="12852"/>
                </a:lnTo>
                <a:lnTo>
                  <a:pt x="138328" y="27076"/>
                </a:lnTo>
                <a:lnTo>
                  <a:pt x="142798" y="26670"/>
                </a:lnTo>
                <a:lnTo>
                  <a:pt x="141998" y="20180"/>
                </a:lnTo>
                <a:lnTo>
                  <a:pt x="139153" y="14046"/>
                </a:lnTo>
                <a:lnTo>
                  <a:pt x="128752" y="5727"/>
                </a:lnTo>
                <a:lnTo>
                  <a:pt x="127609" y="4432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6277006" y="1025102"/>
            <a:ext cx="120014" cy="22860"/>
          </a:xfrm>
          <a:custGeom>
            <a:avLst/>
            <a:gdLst/>
            <a:ahLst/>
            <a:cxnLst/>
            <a:rect l="l" t="t" r="r" b="b"/>
            <a:pathLst>
              <a:path w="120015" h="22859">
                <a:moveTo>
                  <a:pt x="87909" y="0"/>
                </a:moveTo>
                <a:lnTo>
                  <a:pt x="80873" y="2679"/>
                </a:lnTo>
                <a:lnTo>
                  <a:pt x="59956" y="10947"/>
                </a:lnTo>
                <a:lnTo>
                  <a:pt x="46748" y="14338"/>
                </a:lnTo>
                <a:lnTo>
                  <a:pt x="42164" y="14757"/>
                </a:lnTo>
                <a:lnTo>
                  <a:pt x="39050" y="14985"/>
                </a:lnTo>
                <a:lnTo>
                  <a:pt x="34397" y="15105"/>
                </a:lnTo>
                <a:lnTo>
                  <a:pt x="7467" y="15176"/>
                </a:lnTo>
                <a:lnTo>
                  <a:pt x="1181" y="15633"/>
                </a:lnTo>
                <a:lnTo>
                  <a:pt x="0" y="22821"/>
                </a:lnTo>
                <a:lnTo>
                  <a:pt x="4864" y="21666"/>
                </a:lnTo>
                <a:lnTo>
                  <a:pt x="27858" y="21666"/>
                </a:lnTo>
                <a:lnTo>
                  <a:pt x="68122" y="11407"/>
                </a:lnTo>
                <a:lnTo>
                  <a:pt x="75806" y="7950"/>
                </a:lnTo>
                <a:lnTo>
                  <a:pt x="85763" y="3771"/>
                </a:lnTo>
                <a:lnTo>
                  <a:pt x="110439" y="3771"/>
                </a:lnTo>
                <a:lnTo>
                  <a:pt x="118402" y="2832"/>
                </a:lnTo>
                <a:lnTo>
                  <a:pt x="119532" y="2679"/>
                </a:lnTo>
                <a:lnTo>
                  <a:pt x="104470" y="88"/>
                </a:lnTo>
                <a:lnTo>
                  <a:pt x="87909" y="0"/>
                </a:lnTo>
                <a:close/>
              </a:path>
              <a:path w="120015" h="22859">
                <a:moveTo>
                  <a:pt x="27858" y="21666"/>
                </a:moveTo>
                <a:lnTo>
                  <a:pt x="4864" y="21666"/>
                </a:lnTo>
                <a:lnTo>
                  <a:pt x="13182" y="22339"/>
                </a:lnTo>
                <a:lnTo>
                  <a:pt x="21918" y="22192"/>
                </a:lnTo>
                <a:lnTo>
                  <a:pt x="27858" y="21666"/>
                </a:lnTo>
                <a:close/>
              </a:path>
              <a:path w="120015" h="22859">
                <a:moveTo>
                  <a:pt x="110439" y="3771"/>
                </a:moveTo>
                <a:lnTo>
                  <a:pt x="85763" y="3771"/>
                </a:lnTo>
                <a:lnTo>
                  <a:pt x="94945" y="5600"/>
                </a:lnTo>
                <a:lnTo>
                  <a:pt x="110439" y="3771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6383748" y="1062769"/>
            <a:ext cx="48895" cy="34925"/>
          </a:xfrm>
          <a:custGeom>
            <a:avLst/>
            <a:gdLst/>
            <a:ahLst/>
            <a:cxnLst/>
            <a:rect l="l" t="t" r="r" b="b"/>
            <a:pathLst>
              <a:path w="48894" h="34925">
                <a:moveTo>
                  <a:pt x="48793" y="0"/>
                </a:moveTo>
                <a:lnTo>
                  <a:pt x="40843" y="2082"/>
                </a:lnTo>
                <a:lnTo>
                  <a:pt x="35369" y="4800"/>
                </a:lnTo>
                <a:lnTo>
                  <a:pt x="29883" y="7454"/>
                </a:lnTo>
                <a:lnTo>
                  <a:pt x="26822" y="12052"/>
                </a:lnTo>
                <a:lnTo>
                  <a:pt x="18707" y="25869"/>
                </a:lnTo>
                <a:lnTo>
                  <a:pt x="0" y="30111"/>
                </a:lnTo>
                <a:lnTo>
                  <a:pt x="990" y="34607"/>
                </a:lnTo>
                <a:lnTo>
                  <a:pt x="11074" y="34251"/>
                </a:lnTo>
                <a:lnTo>
                  <a:pt x="19900" y="29349"/>
                </a:lnTo>
                <a:lnTo>
                  <a:pt x="27622" y="23799"/>
                </a:lnTo>
                <a:lnTo>
                  <a:pt x="27825" y="21005"/>
                </a:lnTo>
                <a:lnTo>
                  <a:pt x="34899" y="9601"/>
                </a:lnTo>
                <a:lnTo>
                  <a:pt x="48793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6476034" y="1059371"/>
            <a:ext cx="26670" cy="47625"/>
          </a:xfrm>
          <a:custGeom>
            <a:avLst/>
            <a:gdLst/>
            <a:ahLst/>
            <a:cxnLst/>
            <a:rect l="l" t="t" r="r" b="b"/>
            <a:pathLst>
              <a:path w="26669" h="47625">
                <a:moveTo>
                  <a:pt x="2044" y="0"/>
                </a:moveTo>
                <a:lnTo>
                  <a:pt x="0" y="2451"/>
                </a:lnTo>
                <a:lnTo>
                  <a:pt x="838" y="7238"/>
                </a:lnTo>
                <a:lnTo>
                  <a:pt x="4089" y="12204"/>
                </a:lnTo>
                <a:lnTo>
                  <a:pt x="13030" y="19456"/>
                </a:lnTo>
                <a:lnTo>
                  <a:pt x="14046" y="22771"/>
                </a:lnTo>
                <a:lnTo>
                  <a:pt x="17310" y="30099"/>
                </a:lnTo>
                <a:lnTo>
                  <a:pt x="18313" y="40055"/>
                </a:lnTo>
                <a:lnTo>
                  <a:pt x="19913" y="47485"/>
                </a:lnTo>
                <a:lnTo>
                  <a:pt x="22987" y="41084"/>
                </a:lnTo>
                <a:lnTo>
                  <a:pt x="24536" y="37096"/>
                </a:lnTo>
                <a:lnTo>
                  <a:pt x="26060" y="33070"/>
                </a:lnTo>
                <a:lnTo>
                  <a:pt x="20485" y="23304"/>
                </a:lnTo>
                <a:lnTo>
                  <a:pt x="18186" y="17907"/>
                </a:lnTo>
                <a:lnTo>
                  <a:pt x="11366" y="12026"/>
                </a:lnTo>
                <a:lnTo>
                  <a:pt x="4114" y="8191"/>
                </a:lnTo>
                <a:lnTo>
                  <a:pt x="2044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6345690" y="1102208"/>
            <a:ext cx="106045" cy="26034"/>
          </a:xfrm>
          <a:custGeom>
            <a:avLst/>
            <a:gdLst/>
            <a:ahLst/>
            <a:cxnLst/>
            <a:rect l="l" t="t" r="r" b="b"/>
            <a:pathLst>
              <a:path w="106044" h="26034">
                <a:moveTo>
                  <a:pt x="64193" y="1790"/>
                </a:moveTo>
                <a:lnTo>
                  <a:pt x="56743" y="1790"/>
                </a:lnTo>
                <a:lnTo>
                  <a:pt x="65290" y="4317"/>
                </a:lnTo>
                <a:lnTo>
                  <a:pt x="72745" y="7188"/>
                </a:lnTo>
                <a:lnTo>
                  <a:pt x="86842" y="15989"/>
                </a:lnTo>
                <a:lnTo>
                  <a:pt x="94767" y="21221"/>
                </a:lnTo>
                <a:lnTo>
                  <a:pt x="99034" y="23469"/>
                </a:lnTo>
                <a:lnTo>
                  <a:pt x="103301" y="25666"/>
                </a:lnTo>
                <a:lnTo>
                  <a:pt x="105752" y="19786"/>
                </a:lnTo>
                <a:lnTo>
                  <a:pt x="95923" y="13284"/>
                </a:lnTo>
                <a:lnTo>
                  <a:pt x="64193" y="1790"/>
                </a:lnTo>
                <a:close/>
              </a:path>
              <a:path w="106044" h="26034">
                <a:moveTo>
                  <a:pt x="55331" y="927"/>
                </a:moveTo>
                <a:lnTo>
                  <a:pt x="21107" y="927"/>
                </a:lnTo>
                <a:lnTo>
                  <a:pt x="26195" y="987"/>
                </a:lnTo>
                <a:lnTo>
                  <a:pt x="47207" y="1921"/>
                </a:lnTo>
                <a:lnTo>
                  <a:pt x="53466" y="2031"/>
                </a:lnTo>
                <a:lnTo>
                  <a:pt x="56743" y="1790"/>
                </a:lnTo>
                <a:lnTo>
                  <a:pt x="64193" y="1790"/>
                </a:lnTo>
                <a:lnTo>
                  <a:pt x="63106" y="1396"/>
                </a:lnTo>
                <a:lnTo>
                  <a:pt x="55331" y="927"/>
                </a:lnTo>
                <a:close/>
              </a:path>
              <a:path w="106044" h="26034">
                <a:moveTo>
                  <a:pt x="0" y="0"/>
                </a:moveTo>
                <a:lnTo>
                  <a:pt x="3073" y="1714"/>
                </a:lnTo>
                <a:lnTo>
                  <a:pt x="5321" y="1396"/>
                </a:lnTo>
                <a:lnTo>
                  <a:pt x="7594" y="1041"/>
                </a:lnTo>
                <a:lnTo>
                  <a:pt x="20717" y="1041"/>
                </a:lnTo>
                <a:lnTo>
                  <a:pt x="21107" y="927"/>
                </a:lnTo>
                <a:lnTo>
                  <a:pt x="55331" y="927"/>
                </a:lnTo>
                <a:lnTo>
                  <a:pt x="50569" y="650"/>
                </a:lnTo>
                <a:lnTo>
                  <a:pt x="40405" y="164"/>
                </a:lnTo>
                <a:lnTo>
                  <a:pt x="37087" y="95"/>
                </a:lnTo>
                <a:lnTo>
                  <a:pt x="22983" y="95"/>
                </a:lnTo>
                <a:lnTo>
                  <a:pt x="0" y="0"/>
                </a:lnTo>
                <a:close/>
              </a:path>
              <a:path w="106044" h="26034">
                <a:moveTo>
                  <a:pt x="20717" y="1041"/>
                </a:moveTo>
                <a:lnTo>
                  <a:pt x="7594" y="1041"/>
                </a:lnTo>
                <a:lnTo>
                  <a:pt x="19938" y="1269"/>
                </a:lnTo>
                <a:lnTo>
                  <a:pt x="20717" y="1041"/>
                </a:lnTo>
                <a:close/>
              </a:path>
              <a:path w="106044" h="26034">
                <a:moveTo>
                  <a:pt x="32537" y="0"/>
                </a:moveTo>
                <a:lnTo>
                  <a:pt x="27914" y="71"/>
                </a:lnTo>
                <a:lnTo>
                  <a:pt x="22983" y="95"/>
                </a:lnTo>
                <a:lnTo>
                  <a:pt x="37087" y="95"/>
                </a:lnTo>
                <a:lnTo>
                  <a:pt x="32537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6346520" y="1112677"/>
            <a:ext cx="25400" cy="7620"/>
          </a:xfrm>
          <a:custGeom>
            <a:avLst/>
            <a:gdLst/>
            <a:ahLst/>
            <a:cxnLst/>
            <a:rect l="l" t="t" r="r" b="b"/>
            <a:pathLst>
              <a:path w="25400" h="7619">
                <a:moveTo>
                  <a:pt x="14160" y="0"/>
                </a:moveTo>
                <a:lnTo>
                  <a:pt x="0" y="2146"/>
                </a:lnTo>
                <a:lnTo>
                  <a:pt x="6718" y="5029"/>
                </a:lnTo>
                <a:lnTo>
                  <a:pt x="16027" y="7340"/>
                </a:lnTo>
                <a:lnTo>
                  <a:pt x="19735" y="6261"/>
                </a:lnTo>
                <a:lnTo>
                  <a:pt x="22339" y="5549"/>
                </a:lnTo>
                <a:lnTo>
                  <a:pt x="24993" y="4787"/>
                </a:lnTo>
                <a:lnTo>
                  <a:pt x="20929" y="3022"/>
                </a:lnTo>
                <a:lnTo>
                  <a:pt x="14160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6374185" y="1138403"/>
            <a:ext cx="69850" cy="23495"/>
          </a:xfrm>
          <a:custGeom>
            <a:avLst/>
            <a:gdLst/>
            <a:ahLst/>
            <a:cxnLst/>
            <a:rect l="l" t="t" r="r" b="b"/>
            <a:pathLst>
              <a:path w="69850" h="23494">
                <a:moveTo>
                  <a:pt x="1206" y="15519"/>
                </a:moveTo>
                <a:lnTo>
                  <a:pt x="0" y="20599"/>
                </a:lnTo>
                <a:lnTo>
                  <a:pt x="3657" y="23253"/>
                </a:lnTo>
                <a:lnTo>
                  <a:pt x="8928" y="21704"/>
                </a:lnTo>
                <a:lnTo>
                  <a:pt x="10361" y="21031"/>
                </a:lnTo>
                <a:lnTo>
                  <a:pt x="4711" y="21031"/>
                </a:lnTo>
                <a:lnTo>
                  <a:pt x="1206" y="15519"/>
                </a:lnTo>
                <a:close/>
              </a:path>
              <a:path w="69850" h="23494">
                <a:moveTo>
                  <a:pt x="69723" y="0"/>
                </a:moveTo>
                <a:lnTo>
                  <a:pt x="58928" y="685"/>
                </a:lnTo>
                <a:lnTo>
                  <a:pt x="50812" y="1676"/>
                </a:lnTo>
                <a:lnTo>
                  <a:pt x="42278" y="4330"/>
                </a:lnTo>
                <a:lnTo>
                  <a:pt x="35163" y="7872"/>
                </a:lnTo>
                <a:lnTo>
                  <a:pt x="26773" y="11961"/>
                </a:lnTo>
                <a:lnTo>
                  <a:pt x="17680" y="16201"/>
                </a:lnTo>
                <a:lnTo>
                  <a:pt x="10883" y="18986"/>
                </a:lnTo>
                <a:lnTo>
                  <a:pt x="4711" y="21031"/>
                </a:lnTo>
                <a:lnTo>
                  <a:pt x="10361" y="21031"/>
                </a:lnTo>
                <a:lnTo>
                  <a:pt x="16471" y="18160"/>
                </a:lnTo>
                <a:lnTo>
                  <a:pt x="34544" y="12687"/>
                </a:lnTo>
                <a:lnTo>
                  <a:pt x="39420" y="11442"/>
                </a:lnTo>
                <a:lnTo>
                  <a:pt x="45260" y="9579"/>
                </a:lnTo>
                <a:lnTo>
                  <a:pt x="53570" y="6545"/>
                </a:lnTo>
                <a:lnTo>
                  <a:pt x="61568" y="3461"/>
                </a:lnTo>
                <a:lnTo>
                  <a:pt x="66471" y="1447"/>
                </a:lnTo>
                <a:lnTo>
                  <a:pt x="69723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369495" y="1142354"/>
            <a:ext cx="11430" cy="4445"/>
          </a:xfrm>
          <a:custGeom>
            <a:avLst/>
            <a:gdLst/>
            <a:ahLst/>
            <a:cxnLst/>
            <a:rect l="l" t="t" r="r" b="b"/>
            <a:pathLst>
              <a:path w="11430" h="4444">
                <a:moveTo>
                  <a:pt x="237" y="3370"/>
                </a:moveTo>
                <a:lnTo>
                  <a:pt x="0" y="3441"/>
                </a:lnTo>
                <a:lnTo>
                  <a:pt x="241" y="4038"/>
                </a:lnTo>
                <a:lnTo>
                  <a:pt x="237" y="3370"/>
                </a:lnTo>
                <a:close/>
              </a:path>
              <a:path w="11430" h="4444">
                <a:moveTo>
                  <a:pt x="8953" y="0"/>
                </a:moveTo>
                <a:lnTo>
                  <a:pt x="215" y="0"/>
                </a:lnTo>
                <a:lnTo>
                  <a:pt x="237" y="3370"/>
                </a:lnTo>
                <a:lnTo>
                  <a:pt x="3657" y="2349"/>
                </a:lnTo>
                <a:lnTo>
                  <a:pt x="11022" y="2349"/>
                </a:lnTo>
                <a:lnTo>
                  <a:pt x="10795" y="1803"/>
                </a:lnTo>
                <a:lnTo>
                  <a:pt x="10160" y="1206"/>
                </a:lnTo>
                <a:lnTo>
                  <a:pt x="9550" y="571"/>
                </a:lnTo>
                <a:lnTo>
                  <a:pt x="8953" y="0"/>
                </a:lnTo>
                <a:close/>
              </a:path>
              <a:path w="11430" h="4444">
                <a:moveTo>
                  <a:pt x="11022" y="2349"/>
                </a:moveTo>
                <a:lnTo>
                  <a:pt x="3657" y="2349"/>
                </a:lnTo>
                <a:lnTo>
                  <a:pt x="11391" y="3238"/>
                </a:lnTo>
                <a:lnTo>
                  <a:pt x="11022" y="2349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6272160" y="1087856"/>
            <a:ext cx="67310" cy="73025"/>
          </a:xfrm>
          <a:custGeom>
            <a:avLst/>
            <a:gdLst/>
            <a:ahLst/>
            <a:cxnLst/>
            <a:rect l="l" t="t" r="r" b="b"/>
            <a:pathLst>
              <a:path w="67309" h="73025">
                <a:moveTo>
                  <a:pt x="4216" y="0"/>
                </a:moveTo>
                <a:lnTo>
                  <a:pt x="2095" y="1473"/>
                </a:lnTo>
                <a:lnTo>
                  <a:pt x="0" y="2971"/>
                </a:lnTo>
                <a:lnTo>
                  <a:pt x="2171" y="4673"/>
                </a:lnTo>
                <a:lnTo>
                  <a:pt x="12344" y="7061"/>
                </a:lnTo>
                <a:lnTo>
                  <a:pt x="15595" y="12395"/>
                </a:lnTo>
                <a:lnTo>
                  <a:pt x="17627" y="15049"/>
                </a:lnTo>
                <a:lnTo>
                  <a:pt x="20427" y="20575"/>
                </a:lnTo>
                <a:lnTo>
                  <a:pt x="24817" y="30519"/>
                </a:lnTo>
                <a:lnTo>
                  <a:pt x="29323" y="40818"/>
                </a:lnTo>
                <a:lnTo>
                  <a:pt x="32473" y="47409"/>
                </a:lnTo>
                <a:lnTo>
                  <a:pt x="35102" y="51955"/>
                </a:lnTo>
                <a:lnTo>
                  <a:pt x="42024" y="52247"/>
                </a:lnTo>
                <a:lnTo>
                  <a:pt x="55575" y="62344"/>
                </a:lnTo>
                <a:lnTo>
                  <a:pt x="61556" y="71158"/>
                </a:lnTo>
                <a:lnTo>
                  <a:pt x="62357" y="73025"/>
                </a:lnTo>
                <a:lnTo>
                  <a:pt x="65824" y="71361"/>
                </a:lnTo>
                <a:lnTo>
                  <a:pt x="66827" y="64846"/>
                </a:lnTo>
                <a:lnTo>
                  <a:pt x="61747" y="60159"/>
                </a:lnTo>
                <a:lnTo>
                  <a:pt x="57683" y="52870"/>
                </a:lnTo>
                <a:lnTo>
                  <a:pt x="52692" y="48641"/>
                </a:lnTo>
                <a:lnTo>
                  <a:pt x="46774" y="46202"/>
                </a:lnTo>
                <a:lnTo>
                  <a:pt x="44259" y="45732"/>
                </a:lnTo>
                <a:lnTo>
                  <a:pt x="40500" y="40449"/>
                </a:lnTo>
                <a:lnTo>
                  <a:pt x="31254" y="27647"/>
                </a:lnTo>
                <a:lnTo>
                  <a:pt x="29159" y="22339"/>
                </a:lnTo>
                <a:lnTo>
                  <a:pt x="25865" y="17014"/>
                </a:lnTo>
                <a:lnTo>
                  <a:pt x="20399" y="10353"/>
                </a:lnTo>
                <a:lnTo>
                  <a:pt x="14614" y="4469"/>
                </a:lnTo>
                <a:lnTo>
                  <a:pt x="10363" y="1473"/>
                </a:lnTo>
                <a:lnTo>
                  <a:pt x="6515" y="317"/>
                </a:lnTo>
                <a:lnTo>
                  <a:pt x="4216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6230885" y="1091048"/>
            <a:ext cx="37465" cy="60960"/>
          </a:xfrm>
          <a:custGeom>
            <a:avLst/>
            <a:gdLst/>
            <a:ahLst/>
            <a:cxnLst/>
            <a:rect l="l" t="t" r="r" b="b"/>
            <a:pathLst>
              <a:path w="37465" h="60959">
                <a:moveTo>
                  <a:pt x="12750" y="23634"/>
                </a:moveTo>
                <a:lnTo>
                  <a:pt x="11186" y="26945"/>
                </a:lnTo>
                <a:lnTo>
                  <a:pt x="11518" y="27101"/>
                </a:lnTo>
                <a:lnTo>
                  <a:pt x="20548" y="32169"/>
                </a:lnTo>
                <a:lnTo>
                  <a:pt x="22682" y="39890"/>
                </a:lnTo>
                <a:lnTo>
                  <a:pt x="24320" y="46723"/>
                </a:lnTo>
                <a:lnTo>
                  <a:pt x="27165" y="50876"/>
                </a:lnTo>
                <a:lnTo>
                  <a:pt x="33261" y="59867"/>
                </a:lnTo>
                <a:lnTo>
                  <a:pt x="37185" y="60515"/>
                </a:lnTo>
                <a:lnTo>
                  <a:pt x="34651" y="57564"/>
                </a:lnTo>
                <a:lnTo>
                  <a:pt x="30551" y="51309"/>
                </a:lnTo>
                <a:lnTo>
                  <a:pt x="26453" y="44133"/>
                </a:lnTo>
                <a:lnTo>
                  <a:pt x="23926" y="38417"/>
                </a:lnTo>
                <a:lnTo>
                  <a:pt x="22288" y="32804"/>
                </a:lnTo>
                <a:lnTo>
                  <a:pt x="25349" y="31572"/>
                </a:lnTo>
                <a:lnTo>
                  <a:pt x="17870" y="26875"/>
                </a:lnTo>
                <a:lnTo>
                  <a:pt x="12750" y="23634"/>
                </a:lnTo>
                <a:close/>
              </a:path>
              <a:path w="37465" h="60959">
                <a:moveTo>
                  <a:pt x="11037" y="26875"/>
                </a:moveTo>
                <a:lnTo>
                  <a:pt x="11112" y="27101"/>
                </a:lnTo>
                <a:lnTo>
                  <a:pt x="11186" y="26945"/>
                </a:lnTo>
                <a:lnTo>
                  <a:pt x="11037" y="26875"/>
                </a:lnTo>
                <a:close/>
              </a:path>
              <a:path w="37465" h="60959">
                <a:moveTo>
                  <a:pt x="0" y="0"/>
                </a:moveTo>
                <a:lnTo>
                  <a:pt x="1358" y="10820"/>
                </a:lnTo>
                <a:lnTo>
                  <a:pt x="4610" y="23825"/>
                </a:lnTo>
                <a:lnTo>
                  <a:pt x="8051" y="25476"/>
                </a:lnTo>
                <a:lnTo>
                  <a:pt x="11037" y="26875"/>
                </a:lnTo>
                <a:lnTo>
                  <a:pt x="6235" y="12471"/>
                </a:lnTo>
                <a:lnTo>
                  <a:pt x="4406" y="6159"/>
                </a:lnTo>
                <a:lnTo>
                  <a:pt x="0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6197074" y="1081732"/>
            <a:ext cx="21590" cy="49530"/>
          </a:xfrm>
          <a:custGeom>
            <a:avLst/>
            <a:gdLst/>
            <a:ahLst/>
            <a:cxnLst/>
            <a:rect l="l" t="t" r="r" b="b"/>
            <a:pathLst>
              <a:path w="21590" h="49530">
                <a:moveTo>
                  <a:pt x="2421" y="0"/>
                </a:moveTo>
                <a:lnTo>
                  <a:pt x="655" y="6502"/>
                </a:lnTo>
                <a:lnTo>
                  <a:pt x="0" y="10820"/>
                </a:lnTo>
                <a:lnTo>
                  <a:pt x="1933" y="16711"/>
                </a:lnTo>
                <a:lnTo>
                  <a:pt x="8394" y="28181"/>
                </a:lnTo>
                <a:lnTo>
                  <a:pt x="21318" y="49237"/>
                </a:lnTo>
                <a:lnTo>
                  <a:pt x="19489" y="45808"/>
                </a:lnTo>
                <a:lnTo>
                  <a:pt x="21115" y="39941"/>
                </a:lnTo>
                <a:lnTo>
                  <a:pt x="9406" y="23583"/>
                </a:lnTo>
                <a:lnTo>
                  <a:pt x="5685" y="11391"/>
                </a:lnTo>
                <a:lnTo>
                  <a:pt x="5685" y="6121"/>
                </a:lnTo>
                <a:lnTo>
                  <a:pt x="10426" y="6121"/>
                </a:lnTo>
                <a:lnTo>
                  <a:pt x="9964" y="5105"/>
                </a:lnTo>
                <a:lnTo>
                  <a:pt x="3856" y="609"/>
                </a:lnTo>
                <a:lnTo>
                  <a:pt x="2421" y="0"/>
                </a:lnTo>
                <a:close/>
              </a:path>
              <a:path w="21590" h="49530">
                <a:moveTo>
                  <a:pt x="10426" y="6121"/>
                </a:moveTo>
                <a:lnTo>
                  <a:pt x="5685" y="6121"/>
                </a:lnTo>
                <a:lnTo>
                  <a:pt x="10777" y="12204"/>
                </a:lnTo>
                <a:lnTo>
                  <a:pt x="13127" y="15468"/>
                </a:lnTo>
                <a:lnTo>
                  <a:pt x="13127" y="12064"/>
                </a:lnTo>
                <a:lnTo>
                  <a:pt x="10426" y="6121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6186883" y="1108525"/>
            <a:ext cx="26034" cy="31115"/>
          </a:xfrm>
          <a:custGeom>
            <a:avLst/>
            <a:gdLst/>
            <a:ahLst/>
            <a:cxnLst/>
            <a:rect l="l" t="t" r="r" b="b"/>
            <a:pathLst>
              <a:path w="26034" h="31115">
                <a:moveTo>
                  <a:pt x="7338" y="11480"/>
                </a:moveTo>
                <a:lnTo>
                  <a:pt x="16192" y="20180"/>
                </a:lnTo>
                <a:lnTo>
                  <a:pt x="25628" y="31051"/>
                </a:lnTo>
                <a:lnTo>
                  <a:pt x="25628" y="28105"/>
                </a:lnTo>
                <a:lnTo>
                  <a:pt x="21018" y="20383"/>
                </a:lnTo>
                <a:lnTo>
                  <a:pt x="12115" y="14376"/>
                </a:lnTo>
                <a:lnTo>
                  <a:pt x="7338" y="11480"/>
                </a:lnTo>
                <a:close/>
              </a:path>
              <a:path w="26034" h="31115">
                <a:moveTo>
                  <a:pt x="8470" y="0"/>
                </a:moveTo>
                <a:lnTo>
                  <a:pt x="1142" y="3848"/>
                </a:lnTo>
                <a:lnTo>
                  <a:pt x="0" y="5892"/>
                </a:lnTo>
                <a:lnTo>
                  <a:pt x="4076" y="15824"/>
                </a:lnTo>
                <a:lnTo>
                  <a:pt x="6624" y="11047"/>
                </a:lnTo>
                <a:lnTo>
                  <a:pt x="4279" y="9626"/>
                </a:lnTo>
                <a:lnTo>
                  <a:pt x="2235" y="6350"/>
                </a:lnTo>
                <a:lnTo>
                  <a:pt x="8470" y="0"/>
                </a:lnTo>
                <a:close/>
              </a:path>
              <a:path w="26034" h="31115">
                <a:moveTo>
                  <a:pt x="6718" y="10871"/>
                </a:moveTo>
                <a:lnTo>
                  <a:pt x="6624" y="11047"/>
                </a:lnTo>
                <a:lnTo>
                  <a:pt x="7338" y="11480"/>
                </a:lnTo>
                <a:lnTo>
                  <a:pt x="6718" y="10871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6218417" y="1128946"/>
            <a:ext cx="17780" cy="26034"/>
          </a:xfrm>
          <a:custGeom>
            <a:avLst/>
            <a:gdLst/>
            <a:ahLst/>
            <a:cxnLst/>
            <a:rect l="l" t="t" r="r" b="b"/>
            <a:pathLst>
              <a:path w="17780" h="26034">
                <a:moveTo>
                  <a:pt x="0" y="0"/>
                </a:moveTo>
                <a:lnTo>
                  <a:pt x="0" y="4038"/>
                </a:lnTo>
                <a:lnTo>
                  <a:pt x="6472" y="15440"/>
                </a:lnTo>
                <a:lnTo>
                  <a:pt x="10345" y="21529"/>
                </a:lnTo>
                <a:lnTo>
                  <a:pt x="13164" y="24366"/>
                </a:lnTo>
                <a:lnTo>
                  <a:pt x="16471" y="26009"/>
                </a:lnTo>
                <a:lnTo>
                  <a:pt x="17411" y="24881"/>
                </a:lnTo>
                <a:lnTo>
                  <a:pt x="14216" y="20159"/>
                </a:lnTo>
                <a:lnTo>
                  <a:pt x="10008" y="15006"/>
                </a:lnTo>
                <a:lnTo>
                  <a:pt x="7912" y="12585"/>
                </a:lnTo>
                <a:lnTo>
                  <a:pt x="12479" y="12585"/>
                </a:lnTo>
                <a:lnTo>
                  <a:pt x="11074" y="9931"/>
                </a:lnTo>
                <a:lnTo>
                  <a:pt x="8966" y="7048"/>
                </a:lnTo>
                <a:lnTo>
                  <a:pt x="0" y="0"/>
                </a:lnTo>
                <a:close/>
              </a:path>
              <a:path w="17780" h="26034">
                <a:moveTo>
                  <a:pt x="12479" y="12585"/>
                </a:moveTo>
                <a:lnTo>
                  <a:pt x="7912" y="12585"/>
                </a:lnTo>
                <a:lnTo>
                  <a:pt x="15062" y="17462"/>
                </a:lnTo>
                <a:lnTo>
                  <a:pt x="12479" y="12585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6256638" y="1166541"/>
            <a:ext cx="64769" cy="15240"/>
          </a:xfrm>
          <a:custGeom>
            <a:avLst/>
            <a:gdLst/>
            <a:ahLst/>
            <a:cxnLst/>
            <a:rect l="l" t="t" r="r" b="b"/>
            <a:pathLst>
              <a:path w="64769" h="15240">
                <a:moveTo>
                  <a:pt x="0" y="0"/>
                </a:moveTo>
                <a:lnTo>
                  <a:pt x="5803" y="4673"/>
                </a:lnTo>
                <a:lnTo>
                  <a:pt x="11696" y="7683"/>
                </a:lnTo>
                <a:lnTo>
                  <a:pt x="21132" y="13017"/>
                </a:lnTo>
                <a:lnTo>
                  <a:pt x="31737" y="15036"/>
                </a:lnTo>
                <a:lnTo>
                  <a:pt x="39839" y="13106"/>
                </a:lnTo>
                <a:lnTo>
                  <a:pt x="41694" y="12992"/>
                </a:lnTo>
                <a:lnTo>
                  <a:pt x="46184" y="12633"/>
                </a:lnTo>
                <a:lnTo>
                  <a:pt x="54173" y="11726"/>
                </a:lnTo>
                <a:lnTo>
                  <a:pt x="61584" y="10322"/>
                </a:lnTo>
                <a:lnTo>
                  <a:pt x="64338" y="8470"/>
                </a:lnTo>
                <a:lnTo>
                  <a:pt x="43116" y="8470"/>
                </a:lnTo>
                <a:lnTo>
                  <a:pt x="30695" y="8318"/>
                </a:lnTo>
                <a:lnTo>
                  <a:pt x="23301" y="6006"/>
                </a:lnTo>
                <a:lnTo>
                  <a:pt x="19594" y="4979"/>
                </a:lnTo>
                <a:lnTo>
                  <a:pt x="0" y="0"/>
                </a:lnTo>
                <a:close/>
              </a:path>
              <a:path w="64769" h="15240">
                <a:moveTo>
                  <a:pt x="63068" y="5727"/>
                </a:moveTo>
                <a:lnTo>
                  <a:pt x="43116" y="8470"/>
                </a:lnTo>
                <a:lnTo>
                  <a:pt x="64338" y="8470"/>
                </a:lnTo>
                <a:lnTo>
                  <a:pt x="63068" y="5727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6485348" y="1057974"/>
            <a:ext cx="25400" cy="45720"/>
          </a:xfrm>
          <a:custGeom>
            <a:avLst/>
            <a:gdLst/>
            <a:ahLst/>
            <a:cxnLst/>
            <a:rect l="l" t="t" r="r" b="b"/>
            <a:pathLst>
              <a:path w="25400" h="45719">
                <a:moveTo>
                  <a:pt x="0" y="0"/>
                </a:moveTo>
                <a:lnTo>
                  <a:pt x="152" y="11874"/>
                </a:lnTo>
                <a:lnTo>
                  <a:pt x="2032" y="13385"/>
                </a:lnTo>
                <a:lnTo>
                  <a:pt x="3924" y="14859"/>
                </a:lnTo>
                <a:lnTo>
                  <a:pt x="17970" y="31356"/>
                </a:lnTo>
                <a:lnTo>
                  <a:pt x="20523" y="40449"/>
                </a:lnTo>
                <a:lnTo>
                  <a:pt x="24853" y="45605"/>
                </a:lnTo>
                <a:lnTo>
                  <a:pt x="24853" y="35750"/>
                </a:lnTo>
                <a:lnTo>
                  <a:pt x="22174" y="29743"/>
                </a:lnTo>
                <a:lnTo>
                  <a:pt x="15100" y="23507"/>
                </a:lnTo>
                <a:lnTo>
                  <a:pt x="8432" y="18745"/>
                </a:lnTo>
                <a:lnTo>
                  <a:pt x="3263" y="8839"/>
                </a:lnTo>
                <a:lnTo>
                  <a:pt x="0" y="0"/>
                </a:lnTo>
                <a:close/>
              </a:path>
            </a:pathLst>
          </a:custGeom>
          <a:solidFill>
            <a:srgbClr val="B5B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6512300" y="1109705"/>
            <a:ext cx="69850" cy="6985"/>
          </a:xfrm>
          <a:custGeom>
            <a:avLst/>
            <a:gdLst/>
            <a:ahLst/>
            <a:cxnLst/>
            <a:rect l="l" t="t" r="r" b="b"/>
            <a:pathLst>
              <a:path w="69850" h="6984">
                <a:moveTo>
                  <a:pt x="24193" y="88"/>
                </a:moveTo>
                <a:lnTo>
                  <a:pt x="18247" y="1308"/>
                </a:lnTo>
                <a:lnTo>
                  <a:pt x="7569" y="3632"/>
                </a:lnTo>
                <a:lnTo>
                  <a:pt x="2578" y="4787"/>
                </a:lnTo>
                <a:lnTo>
                  <a:pt x="1478" y="4787"/>
                </a:lnTo>
                <a:lnTo>
                  <a:pt x="0" y="6807"/>
                </a:lnTo>
                <a:lnTo>
                  <a:pt x="20535" y="5791"/>
                </a:lnTo>
                <a:lnTo>
                  <a:pt x="24332" y="4787"/>
                </a:lnTo>
                <a:lnTo>
                  <a:pt x="2578" y="4787"/>
                </a:lnTo>
                <a:lnTo>
                  <a:pt x="1701" y="4483"/>
                </a:lnTo>
                <a:lnTo>
                  <a:pt x="25637" y="4483"/>
                </a:lnTo>
                <a:lnTo>
                  <a:pt x="26368" y="4312"/>
                </a:lnTo>
                <a:lnTo>
                  <a:pt x="30710" y="3933"/>
                </a:lnTo>
                <a:lnTo>
                  <a:pt x="57899" y="3047"/>
                </a:lnTo>
                <a:lnTo>
                  <a:pt x="63219" y="1676"/>
                </a:lnTo>
                <a:lnTo>
                  <a:pt x="47510" y="1676"/>
                </a:lnTo>
                <a:lnTo>
                  <a:pt x="29895" y="1308"/>
                </a:lnTo>
                <a:lnTo>
                  <a:pt x="24193" y="88"/>
                </a:lnTo>
                <a:close/>
              </a:path>
              <a:path w="69850" h="6984">
                <a:moveTo>
                  <a:pt x="69723" y="0"/>
                </a:moveTo>
                <a:lnTo>
                  <a:pt x="47510" y="1676"/>
                </a:lnTo>
                <a:lnTo>
                  <a:pt x="63219" y="1676"/>
                </a:lnTo>
                <a:lnTo>
                  <a:pt x="69723" y="0"/>
                </a:lnTo>
                <a:close/>
              </a:path>
            </a:pathLst>
          </a:custGeom>
          <a:solidFill>
            <a:srgbClr val="B5B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6582276" y="1088339"/>
            <a:ext cx="3175" cy="3810"/>
          </a:xfrm>
          <a:custGeom>
            <a:avLst/>
            <a:gdLst/>
            <a:ahLst/>
            <a:cxnLst/>
            <a:rect l="l" t="t" r="r" b="b"/>
            <a:pathLst>
              <a:path w="3175" h="3809">
                <a:moveTo>
                  <a:pt x="736" y="0"/>
                </a:moveTo>
                <a:lnTo>
                  <a:pt x="431" y="101"/>
                </a:lnTo>
                <a:lnTo>
                  <a:pt x="0" y="190"/>
                </a:lnTo>
                <a:lnTo>
                  <a:pt x="2857" y="3492"/>
                </a:lnTo>
                <a:lnTo>
                  <a:pt x="736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6370324" y="1071643"/>
            <a:ext cx="143675" cy="10554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6570173" y="1088529"/>
            <a:ext cx="25006" cy="2434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6479025" y="1045616"/>
            <a:ext cx="114985" cy="8111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6369639" y="1080211"/>
            <a:ext cx="180809" cy="965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6485565" y="1063002"/>
            <a:ext cx="1270" cy="5715"/>
          </a:xfrm>
          <a:custGeom>
            <a:avLst/>
            <a:gdLst/>
            <a:ahLst/>
            <a:cxnLst/>
            <a:rect l="l" t="t" r="r" b="b"/>
            <a:pathLst>
              <a:path w="1269" h="5715">
                <a:moveTo>
                  <a:pt x="0" y="0"/>
                </a:moveTo>
                <a:lnTo>
                  <a:pt x="88" y="3809"/>
                </a:lnTo>
                <a:lnTo>
                  <a:pt x="203" y="4356"/>
                </a:lnTo>
                <a:lnTo>
                  <a:pt x="393" y="4965"/>
                </a:lnTo>
                <a:lnTo>
                  <a:pt x="711" y="5587"/>
                </a:lnTo>
                <a:lnTo>
                  <a:pt x="422" y="4356"/>
                </a:lnTo>
                <a:lnTo>
                  <a:pt x="317" y="3809"/>
                </a:lnTo>
                <a:lnTo>
                  <a:pt x="0" y="0"/>
                </a:lnTo>
                <a:close/>
              </a:path>
            </a:pathLst>
          </a:custGeom>
          <a:solidFill>
            <a:srgbClr val="B6C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6494176" y="1078776"/>
            <a:ext cx="1905" cy="2540"/>
          </a:xfrm>
          <a:custGeom>
            <a:avLst/>
            <a:gdLst/>
            <a:ahLst/>
            <a:cxnLst/>
            <a:rect l="l" t="t" r="r" b="b"/>
            <a:pathLst>
              <a:path w="1905" h="2540">
                <a:moveTo>
                  <a:pt x="0" y="0"/>
                </a:moveTo>
                <a:lnTo>
                  <a:pt x="622" y="787"/>
                </a:lnTo>
                <a:lnTo>
                  <a:pt x="1765" y="2451"/>
                </a:lnTo>
                <a:lnTo>
                  <a:pt x="1308" y="1435"/>
                </a:lnTo>
                <a:lnTo>
                  <a:pt x="850" y="977"/>
                </a:lnTo>
                <a:lnTo>
                  <a:pt x="431" y="457"/>
                </a:lnTo>
                <a:lnTo>
                  <a:pt x="0" y="0"/>
                </a:lnTo>
                <a:close/>
              </a:path>
            </a:pathLst>
          </a:custGeom>
          <a:solidFill>
            <a:srgbClr val="8C88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6265889" y="1032456"/>
            <a:ext cx="123189" cy="33655"/>
          </a:xfrm>
          <a:custGeom>
            <a:avLst/>
            <a:gdLst/>
            <a:ahLst/>
            <a:cxnLst/>
            <a:rect l="l" t="t" r="r" b="b"/>
            <a:pathLst>
              <a:path w="123190" h="33655">
                <a:moveTo>
                  <a:pt x="7658" y="7391"/>
                </a:moveTo>
                <a:lnTo>
                  <a:pt x="4927" y="10782"/>
                </a:lnTo>
                <a:lnTo>
                  <a:pt x="0" y="24803"/>
                </a:lnTo>
                <a:lnTo>
                  <a:pt x="17132" y="32042"/>
                </a:lnTo>
                <a:lnTo>
                  <a:pt x="30873" y="33477"/>
                </a:lnTo>
                <a:lnTo>
                  <a:pt x="35598" y="30391"/>
                </a:lnTo>
                <a:lnTo>
                  <a:pt x="49923" y="30035"/>
                </a:lnTo>
                <a:lnTo>
                  <a:pt x="60223" y="29527"/>
                </a:lnTo>
                <a:lnTo>
                  <a:pt x="84121" y="29527"/>
                </a:lnTo>
                <a:lnTo>
                  <a:pt x="87508" y="27547"/>
                </a:lnTo>
                <a:lnTo>
                  <a:pt x="90583" y="25539"/>
                </a:lnTo>
                <a:lnTo>
                  <a:pt x="79819" y="25539"/>
                </a:lnTo>
                <a:lnTo>
                  <a:pt x="79871" y="25133"/>
                </a:lnTo>
                <a:lnTo>
                  <a:pt x="30124" y="25133"/>
                </a:lnTo>
                <a:lnTo>
                  <a:pt x="15747" y="23520"/>
                </a:lnTo>
                <a:lnTo>
                  <a:pt x="11709" y="11887"/>
                </a:lnTo>
                <a:lnTo>
                  <a:pt x="7658" y="7391"/>
                </a:lnTo>
                <a:close/>
              </a:path>
              <a:path w="123190" h="33655">
                <a:moveTo>
                  <a:pt x="84121" y="29527"/>
                </a:moveTo>
                <a:lnTo>
                  <a:pt x="60223" y="29527"/>
                </a:lnTo>
                <a:lnTo>
                  <a:pt x="76758" y="33070"/>
                </a:lnTo>
                <a:lnTo>
                  <a:pt x="79819" y="32042"/>
                </a:lnTo>
                <a:lnTo>
                  <a:pt x="84121" y="29527"/>
                </a:lnTo>
                <a:close/>
              </a:path>
              <a:path w="123190" h="33655">
                <a:moveTo>
                  <a:pt x="121652" y="1015"/>
                </a:moveTo>
                <a:lnTo>
                  <a:pt x="116581" y="2179"/>
                </a:lnTo>
                <a:lnTo>
                  <a:pt x="109388" y="4480"/>
                </a:lnTo>
                <a:lnTo>
                  <a:pt x="101955" y="6553"/>
                </a:lnTo>
                <a:lnTo>
                  <a:pt x="94982" y="10169"/>
                </a:lnTo>
                <a:lnTo>
                  <a:pt x="88420" y="16256"/>
                </a:lnTo>
                <a:lnTo>
                  <a:pt x="83092" y="22237"/>
                </a:lnTo>
                <a:lnTo>
                  <a:pt x="79819" y="25539"/>
                </a:lnTo>
                <a:lnTo>
                  <a:pt x="90583" y="25539"/>
                </a:lnTo>
                <a:lnTo>
                  <a:pt x="101622" y="18334"/>
                </a:lnTo>
                <a:lnTo>
                  <a:pt x="115559" y="8551"/>
                </a:lnTo>
                <a:lnTo>
                  <a:pt x="122720" y="2349"/>
                </a:lnTo>
                <a:lnTo>
                  <a:pt x="121652" y="1015"/>
                </a:lnTo>
                <a:close/>
              </a:path>
              <a:path w="123190" h="33655">
                <a:moveTo>
                  <a:pt x="61302" y="17487"/>
                </a:moveTo>
                <a:lnTo>
                  <a:pt x="55067" y="20256"/>
                </a:lnTo>
                <a:lnTo>
                  <a:pt x="39128" y="24066"/>
                </a:lnTo>
                <a:lnTo>
                  <a:pt x="30124" y="25133"/>
                </a:lnTo>
                <a:lnTo>
                  <a:pt x="79871" y="25133"/>
                </a:lnTo>
                <a:lnTo>
                  <a:pt x="79935" y="24638"/>
                </a:lnTo>
                <a:lnTo>
                  <a:pt x="66459" y="24638"/>
                </a:lnTo>
                <a:lnTo>
                  <a:pt x="67817" y="18122"/>
                </a:lnTo>
                <a:lnTo>
                  <a:pt x="64566" y="17780"/>
                </a:lnTo>
                <a:lnTo>
                  <a:pt x="61302" y="17487"/>
                </a:lnTo>
                <a:close/>
              </a:path>
              <a:path w="123190" h="33655">
                <a:moveTo>
                  <a:pt x="88442" y="0"/>
                </a:moveTo>
                <a:lnTo>
                  <a:pt x="86906" y="508"/>
                </a:lnTo>
                <a:lnTo>
                  <a:pt x="77571" y="14592"/>
                </a:lnTo>
                <a:lnTo>
                  <a:pt x="74853" y="17830"/>
                </a:lnTo>
                <a:lnTo>
                  <a:pt x="73494" y="22453"/>
                </a:lnTo>
                <a:lnTo>
                  <a:pt x="69976" y="23520"/>
                </a:lnTo>
                <a:lnTo>
                  <a:pt x="66459" y="24638"/>
                </a:lnTo>
                <a:lnTo>
                  <a:pt x="79935" y="24638"/>
                </a:lnTo>
                <a:lnTo>
                  <a:pt x="80264" y="22090"/>
                </a:lnTo>
                <a:lnTo>
                  <a:pt x="83716" y="13117"/>
                </a:lnTo>
                <a:lnTo>
                  <a:pt x="87375" y="3970"/>
                </a:lnTo>
                <a:lnTo>
                  <a:pt x="884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6296699" y="1088543"/>
            <a:ext cx="92710" cy="34925"/>
          </a:xfrm>
          <a:custGeom>
            <a:avLst/>
            <a:gdLst/>
            <a:ahLst/>
            <a:cxnLst/>
            <a:rect l="l" t="t" r="r" b="b"/>
            <a:pathLst>
              <a:path w="92709" h="34925">
                <a:moveTo>
                  <a:pt x="80026" y="26250"/>
                </a:moveTo>
                <a:lnTo>
                  <a:pt x="61163" y="26250"/>
                </a:lnTo>
                <a:lnTo>
                  <a:pt x="70901" y="26923"/>
                </a:lnTo>
                <a:lnTo>
                  <a:pt x="79082" y="29322"/>
                </a:lnTo>
                <a:lnTo>
                  <a:pt x="86044" y="32224"/>
                </a:lnTo>
                <a:lnTo>
                  <a:pt x="92125" y="34404"/>
                </a:lnTo>
                <a:lnTo>
                  <a:pt x="91734" y="32935"/>
                </a:lnTo>
                <a:lnTo>
                  <a:pt x="82927" y="27738"/>
                </a:lnTo>
                <a:lnTo>
                  <a:pt x="80026" y="26250"/>
                </a:lnTo>
                <a:close/>
              </a:path>
              <a:path w="92709" h="34925">
                <a:moveTo>
                  <a:pt x="25444" y="14363"/>
                </a:moveTo>
                <a:lnTo>
                  <a:pt x="17907" y="14363"/>
                </a:lnTo>
                <a:lnTo>
                  <a:pt x="28930" y="19977"/>
                </a:lnTo>
                <a:lnTo>
                  <a:pt x="27533" y="20586"/>
                </a:lnTo>
                <a:lnTo>
                  <a:pt x="21107" y="20878"/>
                </a:lnTo>
                <a:lnTo>
                  <a:pt x="13944" y="22885"/>
                </a:lnTo>
                <a:lnTo>
                  <a:pt x="18592" y="26746"/>
                </a:lnTo>
                <a:lnTo>
                  <a:pt x="26708" y="27076"/>
                </a:lnTo>
                <a:lnTo>
                  <a:pt x="44569" y="26858"/>
                </a:lnTo>
                <a:lnTo>
                  <a:pt x="51833" y="26688"/>
                </a:lnTo>
                <a:lnTo>
                  <a:pt x="61163" y="26250"/>
                </a:lnTo>
                <a:lnTo>
                  <a:pt x="80026" y="26250"/>
                </a:lnTo>
                <a:lnTo>
                  <a:pt x="71516" y="21886"/>
                </a:lnTo>
                <a:lnTo>
                  <a:pt x="63309" y="18453"/>
                </a:lnTo>
                <a:lnTo>
                  <a:pt x="34836" y="18453"/>
                </a:lnTo>
                <a:lnTo>
                  <a:pt x="28613" y="18224"/>
                </a:lnTo>
                <a:lnTo>
                  <a:pt x="25444" y="14363"/>
                </a:lnTo>
                <a:close/>
              </a:path>
              <a:path w="92709" h="34925">
                <a:moveTo>
                  <a:pt x="57106" y="17813"/>
                </a:moveTo>
                <a:lnTo>
                  <a:pt x="49072" y="17938"/>
                </a:lnTo>
                <a:lnTo>
                  <a:pt x="41038" y="18320"/>
                </a:lnTo>
                <a:lnTo>
                  <a:pt x="34836" y="18453"/>
                </a:lnTo>
                <a:lnTo>
                  <a:pt x="63309" y="18453"/>
                </a:lnTo>
                <a:lnTo>
                  <a:pt x="57106" y="17813"/>
                </a:lnTo>
                <a:close/>
              </a:path>
              <a:path w="92709" h="34925">
                <a:moveTo>
                  <a:pt x="12915" y="0"/>
                </a:moveTo>
                <a:lnTo>
                  <a:pt x="0" y="14338"/>
                </a:lnTo>
                <a:lnTo>
                  <a:pt x="3251" y="17068"/>
                </a:lnTo>
                <a:lnTo>
                  <a:pt x="8547" y="15709"/>
                </a:lnTo>
                <a:lnTo>
                  <a:pt x="17907" y="14363"/>
                </a:lnTo>
                <a:lnTo>
                  <a:pt x="25444" y="14363"/>
                </a:lnTo>
                <a:lnTo>
                  <a:pt x="19659" y="7315"/>
                </a:lnTo>
                <a:lnTo>
                  <a:pt x="12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6301308" y="1110213"/>
            <a:ext cx="73660" cy="60325"/>
          </a:xfrm>
          <a:custGeom>
            <a:avLst/>
            <a:gdLst/>
            <a:ahLst/>
            <a:cxnLst/>
            <a:rect l="l" t="t" r="r" b="b"/>
            <a:pathLst>
              <a:path w="73659" h="60325">
                <a:moveTo>
                  <a:pt x="52370" y="29819"/>
                </a:moveTo>
                <a:lnTo>
                  <a:pt x="41973" y="29819"/>
                </a:lnTo>
                <a:lnTo>
                  <a:pt x="44958" y="34137"/>
                </a:lnTo>
                <a:lnTo>
                  <a:pt x="54444" y="37553"/>
                </a:lnTo>
                <a:lnTo>
                  <a:pt x="52476" y="40119"/>
                </a:lnTo>
                <a:lnTo>
                  <a:pt x="60680" y="49796"/>
                </a:lnTo>
                <a:lnTo>
                  <a:pt x="67106" y="58826"/>
                </a:lnTo>
                <a:lnTo>
                  <a:pt x="71894" y="60185"/>
                </a:lnTo>
                <a:lnTo>
                  <a:pt x="62230" y="36474"/>
                </a:lnTo>
                <a:lnTo>
                  <a:pt x="67675" y="34417"/>
                </a:lnTo>
                <a:lnTo>
                  <a:pt x="50012" y="34417"/>
                </a:lnTo>
                <a:lnTo>
                  <a:pt x="56248" y="32258"/>
                </a:lnTo>
                <a:lnTo>
                  <a:pt x="52370" y="29819"/>
                </a:lnTo>
                <a:close/>
              </a:path>
              <a:path w="73659" h="60325">
                <a:moveTo>
                  <a:pt x="0" y="0"/>
                </a:moveTo>
                <a:lnTo>
                  <a:pt x="8763" y="14414"/>
                </a:lnTo>
                <a:lnTo>
                  <a:pt x="15062" y="17868"/>
                </a:lnTo>
                <a:lnTo>
                  <a:pt x="24307" y="20751"/>
                </a:lnTo>
                <a:lnTo>
                  <a:pt x="29972" y="27254"/>
                </a:lnTo>
                <a:lnTo>
                  <a:pt x="37261" y="33604"/>
                </a:lnTo>
                <a:lnTo>
                  <a:pt x="36118" y="39801"/>
                </a:lnTo>
                <a:lnTo>
                  <a:pt x="38646" y="44729"/>
                </a:lnTo>
                <a:lnTo>
                  <a:pt x="45504" y="40373"/>
                </a:lnTo>
                <a:lnTo>
                  <a:pt x="42138" y="35521"/>
                </a:lnTo>
                <a:lnTo>
                  <a:pt x="41973" y="29819"/>
                </a:lnTo>
                <a:lnTo>
                  <a:pt x="52370" y="29819"/>
                </a:lnTo>
                <a:lnTo>
                  <a:pt x="47967" y="27051"/>
                </a:lnTo>
                <a:lnTo>
                  <a:pt x="39712" y="21424"/>
                </a:lnTo>
                <a:lnTo>
                  <a:pt x="31864" y="18148"/>
                </a:lnTo>
                <a:lnTo>
                  <a:pt x="31525" y="15930"/>
                </a:lnTo>
                <a:lnTo>
                  <a:pt x="38538" y="14216"/>
                </a:lnTo>
                <a:lnTo>
                  <a:pt x="40452" y="13970"/>
                </a:lnTo>
                <a:lnTo>
                  <a:pt x="14871" y="13970"/>
                </a:lnTo>
                <a:lnTo>
                  <a:pt x="0" y="0"/>
                </a:lnTo>
                <a:close/>
              </a:path>
              <a:path w="73659" h="60325">
                <a:moveTo>
                  <a:pt x="65189" y="33896"/>
                </a:moveTo>
                <a:lnTo>
                  <a:pt x="50012" y="34417"/>
                </a:lnTo>
                <a:lnTo>
                  <a:pt x="67675" y="34417"/>
                </a:lnTo>
                <a:lnTo>
                  <a:pt x="68414" y="34137"/>
                </a:lnTo>
                <a:lnTo>
                  <a:pt x="65189" y="33896"/>
                </a:lnTo>
                <a:close/>
              </a:path>
              <a:path w="73659" h="60325">
                <a:moveTo>
                  <a:pt x="36855" y="5956"/>
                </a:moveTo>
                <a:lnTo>
                  <a:pt x="24536" y="11379"/>
                </a:lnTo>
                <a:lnTo>
                  <a:pt x="14871" y="13970"/>
                </a:lnTo>
                <a:lnTo>
                  <a:pt x="40452" y="13970"/>
                </a:lnTo>
                <a:lnTo>
                  <a:pt x="47226" y="13099"/>
                </a:lnTo>
                <a:lnTo>
                  <a:pt x="51917" y="12674"/>
                </a:lnTo>
                <a:lnTo>
                  <a:pt x="52997" y="12611"/>
                </a:lnTo>
                <a:lnTo>
                  <a:pt x="49491" y="10020"/>
                </a:lnTo>
                <a:lnTo>
                  <a:pt x="36855" y="5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6342250" y="1150066"/>
            <a:ext cx="13970" cy="22225"/>
          </a:xfrm>
          <a:custGeom>
            <a:avLst/>
            <a:gdLst/>
            <a:ahLst/>
            <a:cxnLst/>
            <a:rect l="l" t="t" r="r" b="b"/>
            <a:pathLst>
              <a:path w="13969" h="22225">
                <a:moveTo>
                  <a:pt x="11151" y="20218"/>
                </a:moveTo>
                <a:lnTo>
                  <a:pt x="9194" y="20218"/>
                </a:lnTo>
                <a:lnTo>
                  <a:pt x="6642" y="21958"/>
                </a:lnTo>
                <a:lnTo>
                  <a:pt x="8775" y="21348"/>
                </a:lnTo>
                <a:lnTo>
                  <a:pt x="10909" y="20701"/>
                </a:lnTo>
                <a:lnTo>
                  <a:pt x="11151" y="20218"/>
                </a:lnTo>
                <a:close/>
              </a:path>
              <a:path w="13969" h="22225">
                <a:moveTo>
                  <a:pt x="7124" y="0"/>
                </a:moveTo>
                <a:lnTo>
                  <a:pt x="7708" y="7594"/>
                </a:lnTo>
                <a:lnTo>
                  <a:pt x="6959" y="10020"/>
                </a:lnTo>
                <a:lnTo>
                  <a:pt x="6159" y="12446"/>
                </a:lnTo>
                <a:lnTo>
                  <a:pt x="1130" y="17627"/>
                </a:lnTo>
                <a:lnTo>
                  <a:pt x="0" y="20612"/>
                </a:lnTo>
                <a:lnTo>
                  <a:pt x="9194" y="20218"/>
                </a:lnTo>
                <a:lnTo>
                  <a:pt x="11151" y="20218"/>
                </a:lnTo>
                <a:lnTo>
                  <a:pt x="13677" y="15176"/>
                </a:lnTo>
                <a:lnTo>
                  <a:pt x="13957" y="11671"/>
                </a:lnTo>
                <a:lnTo>
                  <a:pt x="10413" y="2971"/>
                </a:lnTo>
                <a:lnTo>
                  <a:pt x="71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16207368" y="1081575"/>
            <a:ext cx="144145" cy="100330"/>
          </a:xfrm>
          <a:custGeom>
            <a:avLst/>
            <a:gdLst/>
            <a:ahLst/>
            <a:cxnLst/>
            <a:rect l="l" t="t" r="r" b="b"/>
            <a:pathLst>
              <a:path w="144144" h="100330">
                <a:moveTo>
                  <a:pt x="23537" y="28346"/>
                </a:moveTo>
                <a:lnTo>
                  <a:pt x="18656" y="28346"/>
                </a:lnTo>
                <a:lnTo>
                  <a:pt x="18961" y="31178"/>
                </a:lnTo>
                <a:lnTo>
                  <a:pt x="42923" y="68672"/>
                </a:lnTo>
                <a:lnTo>
                  <a:pt x="85897" y="84434"/>
                </a:lnTo>
                <a:lnTo>
                  <a:pt x="89319" y="84963"/>
                </a:lnTo>
                <a:lnTo>
                  <a:pt x="108696" y="88750"/>
                </a:lnTo>
                <a:lnTo>
                  <a:pt x="112261" y="89395"/>
                </a:lnTo>
                <a:lnTo>
                  <a:pt x="119024" y="90449"/>
                </a:lnTo>
                <a:lnTo>
                  <a:pt x="136537" y="95084"/>
                </a:lnTo>
                <a:lnTo>
                  <a:pt x="137134" y="96989"/>
                </a:lnTo>
                <a:lnTo>
                  <a:pt x="137693" y="98882"/>
                </a:lnTo>
                <a:lnTo>
                  <a:pt x="141820" y="100317"/>
                </a:lnTo>
                <a:lnTo>
                  <a:pt x="143649" y="95161"/>
                </a:lnTo>
                <a:lnTo>
                  <a:pt x="124840" y="85166"/>
                </a:lnTo>
                <a:lnTo>
                  <a:pt x="113788" y="81216"/>
                </a:lnTo>
                <a:lnTo>
                  <a:pt x="84454" y="81216"/>
                </a:lnTo>
                <a:lnTo>
                  <a:pt x="79425" y="78905"/>
                </a:lnTo>
                <a:lnTo>
                  <a:pt x="74396" y="76644"/>
                </a:lnTo>
                <a:lnTo>
                  <a:pt x="63347" y="72224"/>
                </a:lnTo>
                <a:lnTo>
                  <a:pt x="54787" y="66395"/>
                </a:lnTo>
                <a:lnTo>
                  <a:pt x="44729" y="58445"/>
                </a:lnTo>
                <a:lnTo>
                  <a:pt x="35051" y="44996"/>
                </a:lnTo>
                <a:lnTo>
                  <a:pt x="32804" y="41084"/>
                </a:lnTo>
                <a:lnTo>
                  <a:pt x="23583" y="28524"/>
                </a:lnTo>
                <a:lnTo>
                  <a:pt x="23537" y="28346"/>
                </a:lnTo>
                <a:close/>
              </a:path>
              <a:path w="144144" h="100330">
                <a:moveTo>
                  <a:pt x="48282" y="14871"/>
                </a:moveTo>
                <a:lnTo>
                  <a:pt x="67989" y="50328"/>
                </a:lnTo>
                <a:lnTo>
                  <a:pt x="72913" y="55662"/>
                </a:lnTo>
                <a:lnTo>
                  <a:pt x="75628" y="60769"/>
                </a:lnTo>
                <a:lnTo>
                  <a:pt x="76987" y="67144"/>
                </a:lnTo>
                <a:lnTo>
                  <a:pt x="84861" y="74168"/>
                </a:lnTo>
                <a:lnTo>
                  <a:pt x="87566" y="75819"/>
                </a:lnTo>
                <a:lnTo>
                  <a:pt x="90296" y="77431"/>
                </a:lnTo>
                <a:lnTo>
                  <a:pt x="98640" y="80695"/>
                </a:lnTo>
                <a:lnTo>
                  <a:pt x="84454" y="81216"/>
                </a:lnTo>
                <a:lnTo>
                  <a:pt x="113788" y="81216"/>
                </a:lnTo>
                <a:lnTo>
                  <a:pt x="113042" y="80949"/>
                </a:lnTo>
                <a:lnTo>
                  <a:pt x="109232" y="79883"/>
                </a:lnTo>
                <a:lnTo>
                  <a:pt x="105473" y="78778"/>
                </a:lnTo>
                <a:lnTo>
                  <a:pt x="98412" y="77711"/>
                </a:lnTo>
                <a:lnTo>
                  <a:pt x="89484" y="67411"/>
                </a:lnTo>
                <a:lnTo>
                  <a:pt x="85102" y="66598"/>
                </a:lnTo>
                <a:lnTo>
                  <a:pt x="77825" y="54914"/>
                </a:lnTo>
                <a:lnTo>
                  <a:pt x="74155" y="47129"/>
                </a:lnTo>
                <a:lnTo>
                  <a:pt x="70751" y="37858"/>
                </a:lnTo>
                <a:lnTo>
                  <a:pt x="62356" y="31775"/>
                </a:lnTo>
                <a:lnTo>
                  <a:pt x="54303" y="20933"/>
                </a:lnTo>
                <a:lnTo>
                  <a:pt x="50074" y="15765"/>
                </a:lnTo>
                <a:lnTo>
                  <a:pt x="48282" y="14871"/>
                </a:lnTo>
                <a:close/>
              </a:path>
              <a:path w="144144" h="100330">
                <a:moveTo>
                  <a:pt x="1765" y="0"/>
                </a:moveTo>
                <a:lnTo>
                  <a:pt x="1612" y="5994"/>
                </a:lnTo>
                <a:lnTo>
                  <a:pt x="12242" y="13601"/>
                </a:lnTo>
                <a:lnTo>
                  <a:pt x="12242" y="20104"/>
                </a:lnTo>
                <a:lnTo>
                  <a:pt x="0" y="29311"/>
                </a:lnTo>
                <a:lnTo>
                  <a:pt x="10286" y="30251"/>
                </a:lnTo>
                <a:lnTo>
                  <a:pt x="18656" y="28346"/>
                </a:lnTo>
                <a:lnTo>
                  <a:pt x="23537" y="28346"/>
                </a:lnTo>
                <a:lnTo>
                  <a:pt x="22758" y="25387"/>
                </a:lnTo>
                <a:lnTo>
                  <a:pt x="18160" y="12306"/>
                </a:lnTo>
                <a:lnTo>
                  <a:pt x="17564" y="10020"/>
                </a:lnTo>
                <a:lnTo>
                  <a:pt x="16941" y="7759"/>
                </a:lnTo>
                <a:lnTo>
                  <a:pt x="17348" y="6311"/>
                </a:lnTo>
                <a:lnTo>
                  <a:pt x="14909" y="4749"/>
                </a:lnTo>
                <a:lnTo>
                  <a:pt x="12471" y="3149"/>
                </a:lnTo>
                <a:lnTo>
                  <a:pt x="17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6391445" y="1033233"/>
            <a:ext cx="190550" cy="8329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6188935" y="1107071"/>
            <a:ext cx="46355" cy="48895"/>
          </a:xfrm>
          <a:custGeom>
            <a:avLst/>
            <a:gdLst/>
            <a:ahLst/>
            <a:cxnLst/>
            <a:rect l="l" t="t" r="r" b="b"/>
            <a:pathLst>
              <a:path w="46355" h="48894">
                <a:moveTo>
                  <a:pt x="8001" y="0"/>
                </a:moveTo>
                <a:lnTo>
                  <a:pt x="0" y="6578"/>
                </a:lnTo>
                <a:lnTo>
                  <a:pt x="8661" y="6946"/>
                </a:lnTo>
                <a:lnTo>
                  <a:pt x="11188" y="7747"/>
                </a:lnTo>
                <a:lnTo>
                  <a:pt x="13677" y="8572"/>
                </a:lnTo>
                <a:lnTo>
                  <a:pt x="16268" y="11823"/>
                </a:lnTo>
                <a:lnTo>
                  <a:pt x="24015" y="23279"/>
                </a:lnTo>
                <a:lnTo>
                  <a:pt x="23063" y="24561"/>
                </a:lnTo>
                <a:lnTo>
                  <a:pt x="25425" y="30391"/>
                </a:lnTo>
                <a:lnTo>
                  <a:pt x="27813" y="36195"/>
                </a:lnTo>
                <a:lnTo>
                  <a:pt x="31178" y="37312"/>
                </a:lnTo>
                <a:lnTo>
                  <a:pt x="39598" y="48552"/>
                </a:lnTo>
                <a:lnTo>
                  <a:pt x="45935" y="47866"/>
                </a:lnTo>
                <a:lnTo>
                  <a:pt x="44729" y="47612"/>
                </a:lnTo>
                <a:lnTo>
                  <a:pt x="43720" y="47002"/>
                </a:lnTo>
                <a:lnTo>
                  <a:pt x="41181" y="43827"/>
                </a:lnTo>
                <a:lnTo>
                  <a:pt x="35129" y="35414"/>
                </a:lnTo>
                <a:lnTo>
                  <a:pt x="23583" y="19088"/>
                </a:lnTo>
                <a:lnTo>
                  <a:pt x="17322" y="4292"/>
                </a:lnTo>
                <a:lnTo>
                  <a:pt x="14350" y="584"/>
                </a:lnTo>
                <a:lnTo>
                  <a:pt x="8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6447262" y="1033005"/>
            <a:ext cx="46761" cy="6314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6470603" y="1037983"/>
            <a:ext cx="25908" cy="6060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6183812" y="1020989"/>
            <a:ext cx="411656" cy="16202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6577312" y="1344053"/>
            <a:ext cx="88237" cy="14640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16550944" y="1243901"/>
            <a:ext cx="21831" cy="6482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6498468" y="1185773"/>
            <a:ext cx="76852" cy="16295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16229956" y="1068688"/>
            <a:ext cx="20320" cy="25400"/>
          </a:xfrm>
          <a:custGeom>
            <a:avLst/>
            <a:gdLst/>
            <a:ahLst/>
            <a:cxnLst/>
            <a:rect l="l" t="t" r="r" b="b"/>
            <a:pathLst>
              <a:path w="20319" h="25400">
                <a:moveTo>
                  <a:pt x="1828" y="0"/>
                </a:moveTo>
                <a:lnTo>
                  <a:pt x="12814" y="7302"/>
                </a:lnTo>
                <a:lnTo>
                  <a:pt x="11976" y="10972"/>
                </a:lnTo>
                <a:lnTo>
                  <a:pt x="11176" y="14655"/>
                </a:lnTo>
                <a:lnTo>
                  <a:pt x="3619" y="21932"/>
                </a:lnTo>
                <a:lnTo>
                  <a:pt x="0" y="25044"/>
                </a:lnTo>
                <a:lnTo>
                  <a:pt x="12382" y="21564"/>
                </a:lnTo>
                <a:lnTo>
                  <a:pt x="18897" y="17487"/>
                </a:lnTo>
                <a:lnTo>
                  <a:pt x="20142" y="15036"/>
                </a:lnTo>
                <a:lnTo>
                  <a:pt x="18465" y="8940"/>
                </a:lnTo>
                <a:lnTo>
                  <a:pt x="16878" y="2870"/>
                </a:lnTo>
                <a:lnTo>
                  <a:pt x="8343" y="812"/>
                </a:lnTo>
                <a:lnTo>
                  <a:pt x="5080" y="431"/>
                </a:lnTo>
                <a:lnTo>
                  <a:pt x="18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6532824" y="1232669"/>
            <a:ext cx="52705" cy="92710"/>
          </a:xfrm>
          <a:custGeom>
            <a:avLst/>
            <a:gdLst/>
            <a:ahLst/>
            <a:cxnLst/>
            <a:rect l="l" t="t" r="r" b="b"/>
            <a:pathLst>
              <a:path w="52705" h="92709">
                <a:moveTo>
                  <a:pt x="52476" y="0"/>
                </a:moveTo>
                <a:lnTo>
                  <a:pt x="0" y="0"/>
                </a:lnTo>
                <a:lnTo>
                  <a:pt x="0" y="3009"/>
                </a:lnTo>
                <a:lnTo>
                  <a:pt x="11442" y="3009"/>
                </a:lnTo>
                <a:lnTo>
                  <a:pt x="13309" y="3797"/>
                </a:lnTo>
                <a:lnTo>
                  <a:pt x="16078" y="6616"/>
                </a:lnTo>
                <a:lnTo>
                  <a:pt x="16865" y="8521"/>
                </a:lnTo>
                <a:lnTo>
                  <a:pt x="16814" y="83680"/>
                </a:lnTo>
                <a:lnTo>
                  <a:pt x="16103" y="85458"/>
                </a:lnTo>
                <a:lnTo>
                  <a:pt x="14706" y="86855"/>
                </a:lnTo>
                <a:lnTo>
                  <a:pt x="13309" y="88290"/>
                </a:lnTo>
                <a:lnTo>
                  <a:pt x="11442" y="89065"/>
                </a:lnTo>
                <a:lnTo>
                  <a:pt x="0" y="89065"/>
                </a:lnTo>
                <a:lnTo>
                  <a:pt x="0" y="92087"/>
                </a:lnTo>
                <a:lnTo>
                  <a:pt x="24866" y="92087"/>
                </a:lnTo>
                <a:lnTo>
                  <a:pt x="23291" y="85966"/>
                </a:lnTo>
                <a:lnTo>
                  <a:pt x="23088" y="85788"/>
                </a:lnTo>
                <a:lnTo>
                  <a:pt x="21018" y="83680"/>
                </a:lnTo>
                <a:lnTo>
                  <a:pt x="19824" y="80810"/>
                </a:lnTo>
                <a:lnTo>
                  <a:pt x="19824" y="12649"/>
                </a:lnTo>
                <a:lnTo>
                  <a:pt x="44499" y="12649"/>
                </a:lnTo>
                <a:lnTo>
                  <a:pt x="52476" y="0"/>
                </a:lnTo>
                <a:close/>
              </a:path>
              <a:path w="52705" h="92709">
                <a:moveTo>
                  <a:pt x="23291" y="85966"/>
                </a:moveTo>
                <a:lnTo>
                  <a:pt x="24866" y="92087"/>
                </a:lnTo>
                <a:lnTo>
                  <a:pt x="38442" y="92087"/>
                </a:lnTo>
                <a:lnTo>
                  <a:pt x="38442" y="89065"/>
                </a:lnTo>
                <a:lnTo>
                  <a:pt x="28067" y="89065"/>
                </a:lnTo>
                <a:lnTo>
                  <a:pt x="25349" y="87972"/>
                </a:lnTo>
                <a:lnTo>
                  <a:pt x="23291" y="85966"/>
                </a:lnTo>
                <a:close/>
              </a:path>
              <a:path w="52705" h="92709">
                <a:moveTo>
                  <a:pt x="44499" y="12649"/>
                </a:moveTo>
                <a:lnTo>
                  <a:pt x="19824" y="12649"/>
                </a:lnTo>
                <a:lnTo>
                  <a:pt x="32334" y="31940"/>
                </a:lnTo>
                <a:lnTo>
                  <a:pt x="44499" y="12649"/>
                </a:lnTo>
                <a:close/>
              </a:path>
            </a:pathLst>
          </a:custGeom>
          <a:solidFill>
            <a:srgbClr val="3036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16379104" y="1232665"/>
            <a:ext cx="133235" cy="9208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6565153" y="1232663"/>
            <a:ext cx="85725" cy="92710"/>
          </a:xfrm>
          <a:custGeom>
            <a:avLst/>
            <a:gdLst/>
            <a:ahLst/>
            <a:cxnLst/>
            <a:rect l="l" t="t" r="r" b="b"/>
            <a:pathLst>
              <a:path w="85725" h="92709">
                <a:moveTo>
                  <a:pt x="22225" y="0"/>
                </a:moveTo>
                <a:lnTo>
                  <a:pt x="20142" y="0"/>
                </a:lnTo>
                <a:lnTo>
                  <a:pt x="0" y="31940"/>
                </a:lnTo>
                <a:lnTo>
                  <a:pt x="39027" y="92087"/>
                </a:lnTo>
                <a:lnTo>
                  <a:pt x="66954" y="92087"/>
                </a:lnTo>
                <a:lnTo>
                  <a:pt x="66954" y="64414"/>
                </a:lnTo>
                <a:lnTo>
                  <a:pt x="63995" y="64414"/>
                </a:lnTo>
                <a:lnTo>
                  <a:pt x="22225" y="0"/>
                </a:lnTo>
                <a:close/>
              </a:path>
              <a:path w="85725" h="92709">
                <a:moveTo>
                  <a:pt x="85318" y="2971"/>
                </a:moveTo>
                <a:lnTo>
                  <a:pt x="55841" y="2971"/>
                </a:lnTo>
                <a:lnTo>
                  <a:pt x="58661" y="4191"/>
                </a:lnTo>
                <a:lnTo>
                  <a:pt x="62837" y="8420"/>
                </a:lnTo>
                <a:lnTo>
                  <a:pt x="63995" y="11303"/>
                </a:lnTo>
                <a:lnTo>
                  <a:pt x="63995" y="64414"/>
                </a:lnTo>
                <a:lnTo>
                  <a:pt x="66954" y="64414"/>
                </a:lnTo>
                <a:lnTo>
                  <a:pt x="66954" y="11302"/>
                </a:lnTo>
                <a:lnTo>
                  <a:pt x="68110" y="8420"/>
                </a:lnTo>
                <a:lnTo>
                  <a:pt x="72288" y="4191"/>
                </a:lnTo>
                <a:lnTo>
                  <a:pt x="75095" y="2997"/>
                </a:lnTo>
                <a:lnTo>
                  <a:pt x="85318" y="2997"/>
                </a:lnTo>
                <a:close/>
              </a:path>
              <a:path w="85725" h="92709">
                <a:moveTo>
                  <a:pt x="85318" y="0"/>
                </a:moveTo>
                <a:lnTo>
                  <a:pt x="44526" y="0"/>
                </a:lnTo>
                <a:lnTo>
                  <a:pt x="44526" y="2997"/>
                </a:lnTo>
                <a:lnTo>
                  <a:pt x="85318" y="2971"/>
                </a:lnTo>
                <a:lnTo>
                  <a:pt x="85318" y="0"/>
                </a:lnTo>
                <a:close/>
              </a:path>
            </a:pathLst>
          </a:custGeom>
          <a:solidFill>
            <a:srgbClr val="3036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16150270" y="1233098"/>
            <a:ext cx="70027" cy="9165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6246591" y="1231781"/>
            <a:ext cx="109386" cy="94987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15794510" y="1480149"/>
            <a:ext cx="1057109" cy="32891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5741725" y="591409"/>
            <a:ext cx="1169670" cy="469900"/>
          </a:xfrm>
          <a:custGeom>
            <a:avLst/>
            <a:gdLst/>
            <a:ahLst/>
            <a:cxnLst/>
            <a:rect l="l" t="t" r="r" b="b"/>
            <a:pathLst>
              <a:path w="1169669" h="469900">
                <a:moveTo>
                  <a:pt x="81179" y="427380"/>
                </a:moveTo>
                <a:lnTo>
                  <a:pt x="18364" y="427380"/>
                </a:lnTo>
                <a:lnTo>
                  <a:pt x="20243" y="428650"/>
                </a:lnTo>
                <a:lnTo>
                  <a:pt x="85724" y="452780"/>
                </a:lnTo>
                <a:lnTo>
                  <a:pt x="87172" y="452780"/>
                </a:lnTo>
                <a:lnTo>
                  <a:pt x="89192" y="455320"/>
                </a:lnTo>
                <a:lnTo>
                  <a:pt x="89890" y="455320"/>
                </a:lnTo>
                <a:lnTo>
                  <a:pt x="90665" y="456590"/>
                </a:lnTo>
                <a:lnTo>
                  <a:pt x="90804" y="457860"/>
                </a:lnTo>
                <a:lnTo>
                  <a:pt x="90677" y="459130"/>
                </a:lnTo>
                <a:lnTo>
                  <a:pt x="90589" y="460400"/>
                </a:lnTo>
                <a:lnTo>
                  <a:pt x="90360" y="460400"/>
                </a:lnTo>
                <a:lnTo>
                  <a:pt x="87947" y="466750"/>
                </a:lnTo>
                <a:lnTo>
                  <a:pt x="95034" y="469290"/>
                </a:lnTo>
                <a:lnTo>
                  <a:pt x="108497" y="432460"/>
                </a:lnTo>
                <a:lnTo>
                  <a:pt x="97523" y="432460"/>
                </a:lnTo>
                <a:lnTo>
                  <a:pt x="94995" y="431190"/>
                </a:lnTo>
                <a:lnTo>
                  <a:pt x="91516" y="431190"/>
                </a:lnTo>
                <a:lnTo>
                  <a:pt x="81179" y="427380"/>
                </a:lnTo>
                <a:close/>
              </a:path>
              <a:path w="1169669" h="469900">
                <a:moveTo>
                  <a:pt x="16738" y="389280"/>
                </a:moveTo>
                <a:lnTo>
                  <a:pt x="0" y="435000"/>
                </a:lnTo>
                <a:lnTo>
                  <a:pt x="7073" y="437540"/>
                </a:lnTo>
                <a:lnTo>
                  <a:pt x="9131" y="432460"/>
                </a:lnTo>
                <a:lnTo>
                  <a:pt x="9474" y="431190"/>
                </a:lnTo>
                <a:lnTo>
                  <a:pt x="9893" y="429920"/>
                </a:lnTo>
                <a:lnTo>
                  <a:pt x="10413" y="429920"/>
                </a:lnTo>
                <a:lnTo>
                  <a:pt x="10896" y="428650"/>
                </a:lnTo>
                <a:lnTo>
                  <a:pt x="11556" y="428650"/>
                </a:lnTo>
                <a:lnTo>
                  <a:pt x="12382" y="427380"/>
                </a:lnTo>
                <a:lnTo>
                  <a:pt x="81179" y="427380"/>
                </a:lnTo>
                <a:lnTo>
                  <a:pt x="26047" y="407060"/>
                </a:lnTo>
                <a:lnTo>
                  <a:pt x="24561" y="405790"/>
                </a:lnTo>
                <a:lnTo>
                  <a:pt x="22580" y="404520"/>
                </a:lnTo>
                <a:lnTo>
                  <a:pt x="21894" y="403250"/>
                </a:lnTo>
                <a:lnTo>
                  <a:pt x="21526" y="403250"/>
                </a:lnTo>
                <a:lnTo>
                  <a:pt x="21107" y="401980"/>
                </a:lnTo>
                <a:lnTo>
                  <a:pt x="20980" y="400710"/>
                </a:lnTo>
                <a:lnTo>
                  <a:pt x="21183" y="399440"/>
                </a:lnTo>
                <a:lnTo>
                  <a:pt x="21437" y="398170"/>
                </a:lnTo>
                <a:lnTo>
                  <a:pt x="21767" y="398170"/>
                </a:lnTo>
                <a:lnTo>
                  <a:pt x="23799" y="391820"/>
                </a:lnTo>
                <a:lnTo>
                  <a:pt x="16738" y="389280"/>
                </a:lnTo>
                <a:close/>
              </a:path>
              <a:path w="1169669" h="469900">
                <a:moveTo>
                  <a:pt x="104673" y="421030"/>
                </a:moveTo>
                <a:lnTo>
                  <a:pt x="102298" y="427380"/>
                </a:lnTo>
                <a:lnTo>
                  <a:pt x="101853" y="428650"/>
                </a:lnTo>
                <a:lnTo>
                  <a:pt x="100863" y="429920"/>
                </a:lnTo>
                <a:lnTo>
                  <a:pt x="100190" y="431190"/>
                </a:lnTo>
                <a:lnTo>
                  <a:pt x="98551" y="431190"/>
                </a:lnTo>
                <a:lnTo>
                  <a:pt x="97523" y="432460"/>
                </a:lnTo>
                <a:lnTo>
                  <a:pt x="108497" y="432460"/>
                </a:lnTo>
                <a:lnTo>
                  <a:pt x="111747" y="423570"/>
                </a:lnTo>
                <a:lnTo>
                  <a:pt x="104673" y="421030"/>
                </a:lnTo>
                <a:close/>
              </a:path>
              <a:path w="1169669" h="469900">
                <a:moveTo>
                  <a:pt x="108818" y="370230"/>
                </a:moveTo>
                <a:lnTo>
                  <a:pt x="61899" y="370230"/>
                </a:lnTo>
                <a:lnTo>
                  <a:pt x="63169" y="371500"/>
                </a:lnTo>
                <a:lnTo>
                  <a:pt x="64693" y="371500"/>
                </a:lnTo>
                <a:lnTo>
                  <a:pt x="105346" y="393090"/>
                </a:lnTo>
                <a:lnTo>
                  <a:pt x="106743" y="394360"/>
                </a:lnTo>
                <a:lnTo>
                  <a:pt x="107581" y="395630"/>
                </a:lnTo>
                <a:lnTo>
                  <a:pt x="108470" y="396900"/>
                </a:lnTo>
                <a:lnTo>
                  <a:pt x="108978" y="396900"/>
                </a:lnTo>
                <a:lnTo>
                  <a:pt x="109143" y="398170"/>
                </a:lnTo>
                <a:lnTo>
                  <a:pt x="109270" y="399440"/>
                </a:lnTo>
                <a:lnTo>
                  <a:pt x="109143" y="400710"/>
                </a:lnTo>
                <a:lnTo>
                  <a:pt x="108661" y="401980"/>
                </a:lnTo>
                <a:lnTo>
                  <a:pt x="108229" y="403250"/>
                </a:lnTo>
                <a:lnTo>
                  <a:pt x="107632" y="404520"/>
                </a:lnTo>
                <a:lnTo>
                  <a:pt x="106756" y="407060"/>
                </a:lnTo>
                <a:lnTo>
                  <a:pt x="113410" y="409600"/>
                </a:lnTo>
                <a:lnTo>
                  <a:pt x="131801" y="375310"/>
                </a:lnTo>
                <a:lnTo>
                  <a:pt x="117322" y="375310"/>
                </a:lnTo>
                <a:lnTo>
                  <a:pt x="115811" y="374040"/>
                </a:lnTo>
                <a:lnTo>
                  <a:pt x="108818" y="370230"/>
                </a:lnTo>
                <a:close/>
              </a:path>
              <a:path w="1169669" h="469900">
                <a:moveTo>
                  <a:pt x="60617" y="347370"/>
                </a:moveTo>
                <a:lnTo>
                  <a:pt x="46659" y="374040"/>
                </a:lnTo>
                <a:lnTo>
                  <a:pt x="53339" y="377850"/>
                </a:lnTo>
                <a:lnTo>
                  <a:pt x="53517" y="376580"/>
                </a:lnTo>
                <a:lnTo>
                  <a:pt x="55016" y="374040"/>
                </a:lnTo>
                <a:lnTo>
                  <a:pt x="56553" y="372770"/>
                </a:lnTo>
                <a:lnTo>
                  <a:pt x="57454" y="371500"/>
                </a:lnTo>
                <a:lnTo>
                  <a:pt x="59461" y="370230"/>
                </a:lnTo>
                <a:lnTo>
                  <a:pt x="108818" y="370230"/>
                </a:lnTo>
                <a:lnTo>
                  <a:pt x="90169" y="360070"/>
                </a:lnTo>
                <a:lnTo>
                  <a:pt x="87604" y="358800"/>
                </a:lnTo>
                <a:lnTo>
                  <a:pt x="85255" y="357530"/>
                </a:lnTo>
                <a:lnTo>
                  <a:pt x="80937" y="354990"/>
                </a:lnTo>
                <a:lnTo>
                  <a:pt x="79222" y="352450"/>
                </a:lnTo>
                <a:lnTo>
                  <a:pt x="77914" y="351180"/>
                </a:lnTo>
                <a:lnTo>
                  <a:pt x="70421" y="351180"/>
                </a:lnTo>
                <a:lnTo>
                  <a:pt x="60617" y="347370"/>
                </a:lnTo>
                <a:close/>
              </a:path>
              <a:path w="1169669" h="469900">
                <a:moveTo>
                  <a:pt x="127177" y="367690"/>
                </a:moveTo>
                <a:lnTo>
                  <a:pt x="126276" y="370230"/>
                </a:lnTo>
                <a:lnTo>
                  <a:pt x="125501" y="371500"/>
                </a:lnTo>
                <a:lnTo>
                  <a:pt x="124688" y="372770"/>
                </a:lnTo>
                <a:lnTo>
                  <a:pt x="123939" y="372770"/>
                </a:lnTo>
                <a:lnTo>
                  <a:pt x="123050" y="374040"/>
                </a:lnTo>
                <a:lnTo>
                  <a:pt x="121043" y="375310"/>
                </a:lnTo>
                <a:lnTo>
                  <a:pt x="131801" y="375310"/>
                </a:lnTo>
                <a:lnTo>
                  <a:pt x="133845" y="371500"/>
                </a:lnTo>
                <a:lnTo>
                  <a:pt x="127177" y="367690"/>
                </a:lnTo>
                <a:close/>
              </a:path>
              <a:path w="1169669" h="469900">
                <a:moveTo>
                  <a:pt x="148069" y="329590"/>
                </a:moveTo>
                <a:lnTo>
                  <a:pt x="147116" y="330860"/>
                </a:lnTo>
                <a:lnTo>
                  <a:pt x="146354" y="332130"/>
                </a:lnTo>
                <a:lnTo>
                  <a:pt x="145554" y="333400"/>
                </a:lnTo>
                <a:lnTo>
                  <a:pt x="144830" y="333400"/>
                </a:lnTo>
                <a:lnTo>
                  <a:pt x="143954" y="334670"/>
                </a:lnTo>
                <a:lnTo>
                  <a:pt x="91325" y="334670"/>
                </a:lnTo>
                <a:lnTo>
                  <a:pt x="93624" y="335940"/>
                </a:lnTo>
                <a:lnTo>
                  <a:pt x="139953" y="360070"/>
                </a:lnTo>
                <a:lnTo>
                  <a:pt x="154736" y="332130"/>
                </a:lnTo>
                <a:lnTo>
                  <a:pt x="148069" y="329590"/>
                </a:lnTo>
                <a:close/>
              </a:path>
              <a:path w="1169669" h="469900">
                <a:moveTo>
                  <a:pt x="93840" y="313080"/>
                </a:moveTo>
                <a:lnTo>
                  <a:pt x="87121" y="313080"/>
                </a:lnTo>
                <a:lnTo>
                  <a:pt x="81356" y="314350"/>
                </a:lnTo>
                <a:lnTo>
                  <a:pt x="68491" y="329590"/>
                </a:lnTo>
                <a:lnTo>
                  <a:pt x="67005" y="333400"/>
                </a:lnTo>
                <a:lnTo>
                  <a:pt x="66586" y="334670"/>
                </a:lnTo>
                <a:lnTo>
                  <a:pt x="66370" y="338480"/>
                </a:lnTo>
                <a:lnTo>
                  <a:pt x="66624" y="341020"/>
                </a:lnTo>
                <a:lnTo>
                  <a:pt x="67246" y="343560"/>
                </a:lnTo>
                <a:lnTo>
                  <a:pt x="67894" y="344830"/>
                </a:lnTo>
                <a:lnTo>
                  <a:pt x="69062" y="347370"/>
                </a:lnTo>
                <a:lnTo>
                  <a:pt x="70764" y="349910"/>
                </a:lnTo>
                <a:lnTo>
                  <a:pt x="70421" y="351180"/>
                </a:lnTo>
                <a:lnTo>
                  <a:pt x="77914" y="351180"/>
                </a:lnTo>
                <a:lnTo>
                  <a:pt x="76568" y="349910"/>
                </a:lnTo>
                <a:lnTo>
                  <a:pt x="75742" y="347370"/>
                </a:lnTo>
                <a:lnTo>
                  <a:pt x="75095" y="343560"/>
                </a:lnTo>
                <a:lnTo>
                  <a:pt x="75501" y="341020"/>
                </a:lnTo>
                <a:lnTo>
                  <a:pt x="77584" y="337210"/>
                </a:lnTo>
                <a:lnTo>
                  <a:pt x="78778" y="335940"/>
                </a:lnTo>
                <a:lnTo>
                  <a:pt x="81648" y="334670"/>
                </a:lnTo>
                <a:lnTo>
                  <a:pt x="83273" y="333400"/>
                </a:lnTo>
                <a:lnTo>
                  <a:pt x="134556" y="333400"/>
                </a:lnTo>
                <a:lnTo>
                  <a:pt x="105511" y="318160"/>
                </a:lnTo>
                <a:lnTo>
                  <a:pt x="101295" y="315620"/>
                </a:lnTo>
                <a:lnTo>
                  <a:pt x="97396" y="314350"/>
                </a:lnTo>
                <a:lnTo>
                  <a:pt x="93840" y="313080"/>
                </a:lnTo>
                <a:close/>
              </a:path>
              <a:path w="1169669" h="469900">
                <a:moveTo>
                  <a:pt x="134556" y="333400"/>
                </a:moveTo>
                <a:lnTo>
                  <a:pt x="86969" y="333400"/>
                </a:lnTo>
                <a:lnTo>
                  <a:pt x="89039" y="334670"/>
                </a:lnTo>
                <a:lnTo>
                  <a:pt x="136486" y="334670"/>
                </a:lnTo>
                <a:lnTo>
                  <a:pt x="134556" y="333400"/>
                </a:lnTo>
                <a:close/>
              </a:path>
              <a:path w="1169669" h="469900">
                <a:moveTo>
                  <a:pt x="152446" y="273710"/>
                </a:moveTo>
                <a:lnTo>
                  <a:pt x="115366" y="273710"/>
                </a:lnTo>
                <a:lnTo>
                  <a:pt x="155435" y="301650"/>
                </a:lnTo>
                <a:lnTo>
                  <a:pt x="157098" y="302920"/>
                </a:lnTo>
                <a:lnTo>
                  <a:pt x="158191" y="304190"/>
                </a:lnTo>
                <a:lnTo>
                  <a:pt x="158749" y="305460"/>
                </a:lnTo>
                <a:lnTo>
                  <a:pt x="159346" y="306730"/>
                </a:lnTo>
                <a:lnTo>
                  <a:pt x="159613" y="308000"/>
                </a:lnTo>
                <a:lnTo>
                  <a:pt x="159486" y="310540"/>
                </a:lnTo>
                <a:lnTo>
                  <a:pt x="159194" y="311810"/>
                </a:lnTo>
                <a:lnTo>
                  <a:pt x="158127" y="314350"/>
                </a:lnTo>
                <a:lnTo>
                  <a:pt x="157594" y="314350"/>
                </a:lnTo>
                <a:lnTo>
                  <a:pt x="155155" y="318160"/>
                </a:lnTo>
                <a:lnTo>
                  <a:pt x="161264" y="323240"/>
                </a:lnTo>
                <a:lnTo>
                  <a:pt x="187804" y="286410"/>
                </a:lnTo>
                <a:lnTo>
                  <a:pt x="169786" y="286410"/>
                </a:lnTo>
                <a:lnTo>
                  <a:pt x="168135" y="285140"/>
                </a:lnTo>
                <a:lnTo>
                  <a:pt x="152446" y="273710"/>
                </a:lnTo>
                <a:close/>
              </a:path>
              <a:path w="1169669" h="469900">
                <a:moveTo>
                  <a:pt x="185369" y="276250"/>
                </a:moveTo>
                <a:lnTo>
                  <a:pt x="180898" y="282600"/>
                </a:lnTo>
                <a:lnTo>
                  <a:pt x="180124" y="283870"/>
                </a:lnTo>
                <a:lnTo>
                  <a:pt x="179285" y="283870"/>
                </a:lnTo>
                <a:lnTo>
                  <a:pt x="178434" y="285140"/>
                </a:lnTo>
                <a:lnTo>
                  <a:pt x="177457" y="286410"/>
                </a:lnTo>
                <a:lnTo>
                  <a:pt x="187804" y="286410"/>
                </a:lnTo>
                <a:lnTo>
                  <a:pt x="191465" y="281330"/>
                </a:lnTo>
                <a:lnTo>
                  <a:pt x="185369" y="276250"/>
                </a:lnTo>
                <a:close/>
              </a:path>
              <a:path w="1169669" h="469900">
                <a:moveTo>
                  <a:pt x="118935" y="210210"/>
                </a:moveTo>
                <a:lnTo>
                  <a:pt x="113093" y="210210"/>
                </a:lnTo>
                <a:lnTo>
                  <a:pt x="109410" y="212750"/>
                </a:lnTo>
                <a:lnTo>
                  <a:pt x="107403" y="214020"/>
                </a:lnTo>
                <a:lnTo>
                  <a:pt x="90284" y="243230"/>
                </a:lnTo>
                <a:lnTo>
                  <a:pt x="91351" y="249580"/>
                </a:lnTo>
                <a:lnTo>
                  <a:pt x="92671" y="253390"/>
                </a:lnTo>
                <a:lnTo>
                  <a:pt x="96913" y="258470"/>
                </a:lnTo>
                <a:lnTo>
                  <a:pt x="99720" y="262280"/>
                </a:lnTo>
                <a:lnTo>
                  <a:pt x="103301" y="264820"/>
                </a:lnTo>
                <a:lnTo>
                  <a:pt x="107518" y="267360"/>
                </a:lnTo>
                <a:lnTo>
                  <a:pt x="100139" y="277520"/>
                </a:lnTo>
                <a:lnTo>
                  <a:pt x="107975" y="283870"/>
                </a:lnTo>
                <a:lnTo>
                  <a:pt x="115366" y="273710"/>
                </a:lnTo>
                <a:lnTo>
                  <a:pt x="152446" y="273710"/>
                </a:lnTo>
                <a:lnTo>
                  <a:pt x="128041" y="255930"/>
                </a:lnTo>
                <a:lnTo>
                  <a:pt x="132452" y="249580"/>
                </a:lnTo>
                <a:lnTo>
                  <a:pt x="120218" y="249580"/>
                </a:lnTo>
                <a:lnTo>
                  <a:pt x="111417" y="243230"/>
                </a:lnTo>
                <a:lnTo>
                  <a:pt x="109346" y="241960"/>
                </a:lnTo>
                <a:lnTo>
                  <a:pt x="106095" y="239420"/>
                </a:lnTo>
                <a:lnTo>
                  <a:pt x="104914" y="238150"/>
                </a:lnTo>
                <a:lnTo>
                  <a:pt x="103314" y="235610"/>
                </a:lnTo>
                <a:lnTo>
                  <a:pt x="102908" y="234340"/>
                </a:lnTo>
                <a:lnTo>
                  <a:pt x="102908" y="231800"/>
                </a:lnTo>
                <a:lnTo>
                  <a:pt x="103225" y="230530"/>
                </a:lnTo>
                <a:lnTo>
                  <a:pt x="103898" y="230530"/>
                </a:lnTo>
                <a:lnTo>
                  <a:pt x="104698" y="229260"/>
                </a:lnTo>
                <a:lnTo>
                  <a:pt x="105638" y="227990"/>
                </a:lnTo>
                <a:lnTo>
                  <a:pt x="119621" y="227990"/>
                </a:lnTo>
                <a:lnTo>
                  <a:pt x="120764" y="226720"/>
                </a:lnTo>
                <a:lnTo>
                  <a:pt x="122745" y="222910"/>
                </a:lnTo>
                <a:lnTo>
                  <a:pt x="123761" y="216560"/>
                </a:lnTo>
                <a:lnTo>
                  <a:pt x="122694" y="214020"/>
                </a:lnTo>
                <a:lnTo>
                  <a:pt x="118935" y="210210"/>
                </a:lnTo>
                <a:close/>
              </a:path>
              <a:path w="1169669" h="469900">
                <a:moveTo>
                  <a:pt x="196189" y="178460"/>
                </a:moveTo>
                <a:lnTo>
                  <a:pt x="188086" y="178460"/>
                </a:lnTo>
                <a:lnTo>
                  <a:pt x="180212" y="181000"/>
                </a:lnTo>
                <a:lnTo>
                  <a:pt x="158069" y="212750"/>
                </a:lnTo>
                <a:lnTo>
                  <a:pt x="158635" y="220370"/>
                </a:lnTo>
                <a:lnTo>
                  <a:pt x="182498" y="250850"/>
                </a:lnTo>
                <a:lnTo>
                  <a:pt x="196151" y="255930"/>
                </a:lnTo>
                <a:lnTo>
                  <a:pt x="209727" y="255930"/>
                </a:lnTo>
                <a:lnTo>
                  <a:pt x="218617" y="250850"/>
                </a:lnTo>
                <a:lnTo>
                  <a:pt x="222923" y="248310"/>
                </a:lnTo>
                <a:lnTo>
                  <a:pt x="227088" y="243230"/>
                </a:lnTo>
                <a:lnTo>
                  <a:pt x="230441" y="240690"/>
                </a:lnTo>
                <a:lnTo>
                  <a:pt x="231296" y="239420"/>
                </a:lnTo>
                <a:lnTo>
                  <a:pt x="210858" y="239420"/>
                </a:lnTo>
                <a:lnTo>
                  <a:pt x="208140" y="238150"/>
                </a:lnTo>
                <a:lnTo>
                  <a:pt x="205460" y="238150"/>
                </a:lnTo>
                <a:lnTo>
                  <a:pt x="202552" y="236880"/>
                </a:lnTo>
                <a:lnTo>
                  <a:pt x="196392" y="234340"/>
                </a:lnTo>
                <a:lnTo>
                  <a:pt x="193103" y="231800"/>
                </a:lnTo>
                <a:lnTo>
                  <a:pt x="189560" y="227990"/>
                </a:lnTo>
                <a:lnTo>
                  <a:pt x="195768" y="221640"/>
                </a:lnTo>
                <a:lnTo>
                  <a:pt x="183248" y="221640"/>
                </a:lnTo>
                <a:lnTo>
                  <a:pt x="178003" y="216560"/>
                </a:lnTo>
                <a:lnTo>
                  <a:pt x="174739" y="211480"/>
                </a:lnTo>
                <a:lnTo>
                  <a:pt x="173520" y="206400"/>
                </a:lnTo>
                <a:lnTo>
                  <a:pt x="172364" y="202590"/>
                </a:lnTo>
                <a:lnTo>
                  <a:pt x="173100" y="198780"/>
                </a:lnTo>
                <a:lnTo>
                  <a:pt x="175856" y="196240"/>
                </a:lnTo>
                <a:lnTo>
                  <a:pt x="177279" y="194970"/>
                </a:lnTo>
                <a:lnTo>
                  <a:pt x="178854" y="193700"/>
                </a:lnTo>
                <a:lnTo>
                  <a:pt x="220529" y="193700"/>
                </a:lnTo>
                <a:lnTo>
                  <a:pt x="216585" y="189890"/>
                </a:lnTo>
                <a:lnTo>
                  <a:pt x="212572" y="186080"/>
                </a:lnTo>
                <a:lnTo>
                  <a:pt x="208495" y="182270"/>
                </a:lnTo>
                <a:lnTo>
                  <a:pt x="196189" y="178460"/>
                </a:lnTo>
                <a:close/>
              </a:path>
              <a:path w="1169669" h="469900">
                <a:moveTo>
                  <a:pt x="131673" y="234340"/>
                </a:moveTo>
                <a:lnTo>
                  <a:pt x="120218" y="249580"/>
                </a:lnTo>
                <a:lnTo>
                  <a:pt x="132452" y="249580"/>
                </a:lnTo>
                <a:lnTo>
                  <a:pt x="139509" y="239420"/>
                </a:lnTo>
                <a:lnTo>
                  <a:pt x="131673" y="234340"/>
                </a:lnTo>
                <a:close/>
              </a:path>
              <a:path w="1169669" h="469900">
                <a:moveTo>
                  <a:pt x="233235" y="210210"/>
                </a:moveTo>
                <a:lnTo>
                  <a:pt x="230720" y="210210"/>
                </a:lnTo>
                <a:lnTo>
                  <a:pt x="227926" y="211480"/>
                </a:lnTo>
                <a:lnTo>
                  <a:pt x="228511" y="212750"/>
                </a:lnTo>
                <a:lnTo>
                  <a:pt x="228892" y="214020"/>
                </a:lnTo>
                <a:lnTo>
                  <a:pt x="228993" y="216560"/>
                </a:lnTo>
                <a:lnTo>
                  <a:pt x="229133" y="217830"/>
                </a:lnTo>
                <a:lnTo>
                  <a:pt x="228993" y="220370"/>
                </a:lnTo>
                <a:lnTo>
                  <a:pt x="228142" y="224180"/>
                </a:lnTo>
                <a:lnTo>
                  <a:pt x="227418" y="225450"/>
                </a:lnTo>
                <a:lnTo>
                  <a:pt x="224002" y="231800"/>
                </a:lnTo>
                <a:lnTo>
                  <a:pt x="222326" y="233070"/>
                </a:lnTo>
                <a:lnTo>
                  <a:pt x="220256" y="235610"/>
                </a:lnTo>
                <a:lnTo>
                  <a:pt x="218058" y="236880"/>
                </a:lnTo>
                <a:lnTo>
                  <a:pt x="213372" y="238150"/>
                </a:lnTo>
                <a:lnTo>
                  <a:pt x="210858" y="239420"/>
                </a:lnTo>
                <a:lnTo>
                  <a:pt x="231296" y="239420"/>
                </a:lnTo>
                <a:lnTo>
                  <a:pt x="233006" y="236880"/>
                </a:lnTo>
                <a:lnTo>
                  <a:pt x="236639" y="230530"/>
                </a:lnTo>
                <a:lnTo>
                  <a:pt x="237870" y="227990"/>
                </a:lnTo>
                <a:lnTo>
                  <a:pt x="238442" y="225450"/>
                </a:lnTo>
                <a:lnTo>
                  <a:pt x="239077" y="222910"/>
                </a:lnTo>
                <a:lnTo>
                  <a:pt x="239090" y="220370"/>
                </a:lnTo>
                <a:lnTo>
                  <a:pt x="238569" y="217830"/>
                </a:lnTo>
                <a:lnTo>
                  <a:pt x="238023" y="216560"/>
                </a:lnTo>
                <a:lnTo>
                  <a:pt x="237007" y="214020"/>
                </a:lnTo>
                <a:lnTo>
                  <a:pt x="233235" y="210210"/>
                </a:lnTo>
                <a:close/>
              </a:path>
              <a:path w="1169669" h="469900">
                <a:moveTo>
                  <a:pt x="119621" y="227990"/>
                </a:moveTo>
                <a:lnTo>
                  <a:pt x="112890" y="227990"/>
                </a:lnTo>
                <a:lnTo>
                  <a:pt x="115328" y="229260"/>
                </a:lnTo>
                <a:lnTo>
                  <a:pt x="116408" y="230530"/>
                </a:lnTo>
                <a:lnTo>
                  <a:pt x="117335" y="230530"/>
                </a:lnTo>
                <a:lnTo>
                  <a:pt x="119621" y="227990"/>
                </a:lnTo>
                <a:close/>
              </a:path>
              <a:path w="1169669" h="469900">
                <a:moveTo>
                  <a:pt x="220529" y="193700"/>
                </a:moveTo>
                <a:lnTo>
                  <a:pt x="186270" y="193700"/>
                </a:lnTo>
                <a:lnTo>
                  <a:pt x="188315" y="194970"/>
                </a:lnTo>
                <a:lnTo>
                  <a:pt x="190525" y="196240"/>
                </a:lnTo>
                <a:lnTo>
                  <a:pt x="192836" y="197510"/>
                </a:lnTo>
                <a:lnTo>
                  <a:pt x="195224" y="198780"/>
                </a:lnTo>
                <a:lnTo>
                  <a:pt x="197675" y="201320"/>
                </a:lnTo>
                <a:lnTo>
                  <a:pt x="200266" y="203860"/>
                </a:lnTo>
                <a:lnTo>
                  <a:pt x="183248" y="221640"/>
                </a:lnTo>
                <a:lnTo>
                  <a:pt x="195768" y="221640"/>
                </a:lnTo>
                <a:lnTo>
                  <a:pt x="221843" y="194970"/>
                </a:lnTo>
                <a:lnTo>
                  <a:pt x="220529" y="193700"/>
                </a:lnTo>
                <a:close/>
              </a:path>
              <a:path w="1169669" h="469900">
                <a:moveTo>
                  <a:pt x="268655" y="113690"/>
                </a:moveTo>
                <a:lnTo>
                  <a:pt x="263283" y="114960"/>
                </a:lnTo>
                <a:lnTo>
                  <a:pt x="260261" y="114960"/>
                </a:lnTo>
                <a:lnTo>
                  <a:pt x="253618" y="117500"/>
                </a:lnTo>
                <a:lnTo>
                  <a:pt x="250037" y="120040"/>
                </a:lnTo>
                <a:lnTo>
                  <a:pt x="242201" y="125120"/>
                </a:lnTo>
                <a:lnTo>
                  <a:pt x="238810" y="128930"/>
                </a:lnTo>
                <a:lnTo>
                  <a:pt x="233210" y="135280"/>
                </a:lnTo>
                <a:lnTo>
                  <a:pt x="231393" y="139090"/>
                </a:lnTo>
                <a:lnTo>
                  <a:pt x="229692" y="147980"/>
                </a:lnTo>
                <a:lnTo>
                  <a:pt x="229971" y="153060"/>
                </a:lnTo>
                <a:lnTo>
                  <a:pt x="252260" y="188620"/>
                </a:lnTo>
                <a:lnTo>
                  <a:pt x="256438" y="192430"/>
                </a:lnTo>
                <a:lnTo>
                  <a:pt x="269252" y="196240"/>
                </a:lnTo>
                <a:lnTo>
                  <a:pt x="286550" y="191160"/>
                </a:lnTo>
                <a:lnTo>
                  <a:pt x="290880" y="187350"/>
                </a:lnTo>
                <a:lnTo>
                  <a:pt x="294843" y="184810"/>
                </a:lnTo>
                <a:lnTo>
                  <a:pt x="297992" y="182270"/>
                </a:lnTo>
                <a:lnTo>
                  <a:pt x="299173" y="181000"/>
                </a:lnTo>
                <a:lnTo>
                  <a:pt x="278041" y="181000"/>
                </a:lnTo>
                <a:lnTo>
                  <a:pt x="268363" y="175920"/>
                </a:lnTo>
                <a:lnTo>
                  <a:pt x="263283" y="170840"/>
                </a:lnTo>
                <a:lnTo>
                  <a:pt x="254546" y="158140"/>
                </a:lnTo>
                <a:lnTo>
                  <a:pt x="251993" y="153060"/>
                </a:lnTo>
                <a:lnTo>
                  <a:pt x="248526" y="146710"/>
                </a:lnTo>
                <a:lnTo>
                  <a:pt x="247472" y="142900"/>
                </a:lnTo>
                <a:lnTo>
                  <a:pt x="246748" y="137820"/>
                </a:lnTo>
                <a:lnTo>
                  <a:pt x="246964" y="135280"/>
                </a:lnTo>
                <a:lnTo>
                  <a:pt x="248589" y="131470"/>
                </a:lnTo>
                <a:lnTo>
                  <a:pt x="249834" y="130200"/>
                </a:lnTo>
                <a:lnTo>
                  <a:pt x="251548" y="128930"/>
                </a:lnTo>
                <a:lnTo>
                  <a:pt x="253060" y="128930"/>
                </a:lnTo>
                <a:lnTo>
                  <a:pt x="254558" y="127660"/>
                </a:lnTo>
                <a:lnTo>
                  <a:pt x="279488" y="127660"/>
                </a:lnTo>
                <a:lnTo>
                  <a:pt x="280034" y="126390"/>
                </a:lnTo>
                <a:lnTo>
                  <a:pt x="280047" y="125120"/>
                </a:lnTo>
                <a:lnTo>
                  <a:pt x="279323" y="121310"/>
                </a:lnTo>
                <a:lnTo>
                  <a:pt x="271043" y="114960"/>
                </a:lnTo>
                <a:lnTo>
                  <a:pt x="268655" y="113690"/>
                </a:lnTo>
                <a:close/>
              </a:path>
              <a:path w="1169669" h="469900">
                <a:moveTo>
                  <a:pt x="299821" y="155600"/>
                </a:moveTo>
                <a:lnTo>
                  <a:pt x="298475" y="155600"/>
                </a:lnTo>
                <a:lnTo>
                  <a:pt x="298576" y="156870"/>
                </a:lnTo>
                <a:lnTo>
                  <a:pt x="298627" y="159410"/>
                </a:lnTo>
                <a:lnTo>
                  <a:pt x="298348" y="161950"/>
                </a:lnTo>
                <a:lnTo>
                  <a:pt x="298030" y="163220"/>
                </a:lnTo>
                <a:lnTo>
                  <a:pt x="297459" y="165760"/>
                </a:lnTo>
                <a:lnTo>
                  <a:pt x="295706" y="169570"/>
                </a:lnTo>
                <a:lnTo>
                  <a:pt x="294538" y="170840"/>
                </a:lnTo>
                <a:lnTo>
                  <a:pt x="291642" y="174650"/>
                </a:lnTo>
                <a:lnTo>
                  <a:pt x="282917" y="181000"/>
                </a:lnTo>
                <a:lnTo>
                  <a:pt x="299173" y="181000"/>
                </a:lnTo>
                <a:lnTo>
                  <a:pt x="306806" y="167030"/>
                </a:lnTo>
                <a:lnTo>
                  <a:pt x="306514" y="163220"/>
                </a:lnTo>
                <a:lnTo>
                  <a:pt x="305955" y="160680"/>
                </a:lnTo>
                <a:lnTo>
                  <a:pt x="304215" y="158140"/>
                </a:lnTo>
                <a:lnTo>
                  <a:pt x="303275" y="158140"/>
                </a:lnTo>
                <a:lnTo>
                  <a:pt x="301028" y="156870"/>
                </a:lnTo>
                <a:lnTo>
                  <a:pt x="299821" y="155600"/>
                </a:lnTo>
                <a:close/>
              </a:path>
              <a:path w="1169669" h="469900">
                <a:moveTo>
                  <a:pt x="325679" y="99720"/>
                </a:moveTo>
                <a:lnTo>
                  <a:pt x="301231" y="99720"/>
                </a:lnTo>
                <a:lnTo>
                  <a:pt x="327329" y="146710"/>
                </a:lnTo>
                <a:lnTo>
                  <a:pt x="329564" y="147980"/>
                </a:lnTo>
                <a:lnTo>
                  <a:pt x="331762" y="150520"/>
                </a:lnTo>
                <a:lnTo>
                  <a:pt x="334086" y="151790"/>
                </a:lnTo>
                <a:lnTo>
                  <a:pt x="338962" y="153060"/>
                </a:lnTo>
                <a:lnTo>
                  <a:pt x="344106" y="153060"/>
                </a:lnTo>
                <a:lnTo>
                  <a:pt x="346748" y="151790"/>
                </a:lnTo>
                <a:lnTo>
                  <a:pt x="349453" y="150520"/>
                </a:lnTo>
                <a:lnTo>
                  <a:pt x="363981" y="140360"/>
                </a:lnTo>
                <a:lnTo>
                  <a:pt x="365086" y="140360"/>
                </a:lnTo>
                <a:lnTo>
                  <a:pt x="366928" y="137820"/>
                </a:lnTo>
                <a:lnTo>
                  <a:pt x="367614" y="136550"/>
                </a:lnTo>
                <a:lnTo>
                  <a:pt x="349999" y="136550"/>
                </a:lnTo>
                <a:lnTo>
                  <a:pt x="345554" y="134010"/>
                </a:lnTo>
                <a:lnTo>
                  <a:pt x="343382" y="131470"/>
                </a:lnTo>
                <a:lnTo>
                  <a:pt x="325679" y="99720"/>
                </a:lnTo>
                <a:close/>
              </a:path>
              <a:path w="1169669" h="469900">
                <a:moveTo>
                  <a:pt x="279488" y="127660"/>
                </a:moveTo>
                <a:lnTo>
                  <a:pt x="254558" y="127660"/>
                </a:lnTo>
                <a:lnTo>
                  <a:pt x="257619" y="128930"/>
                </a:lnTo>
                <a:lnTo>
                  <a:pt x="259143" y="128930"/>
                </a:lnTo>
                <a:lnTo>
                  <a:pt x="260629" y="130200"/>
                </a:lnTo>
                <a:lnTo>
                  <a:pt x="262127" y="130200"/>
                </a:lnTo>
                <a:lnTo>
                  <a:pt x="263626" y="132740"/>
                </a:lnTo>
                <a:lnTo>
                  <a:pt x="266611" y="135280"/>
                </a:lnTo>
                <a:lnTo>
                  <a:pt x="268020" y="137820"/>
                </a:lnTo>
                <a:lnTo>
                  <a:pt x="269405" y="139090"/>
                </a:lnTo>
                <a:lnTo>
                  <a:pt x="272478" y="137820"/>
                </a:lnTo>
                <a:lnTo>
                  <a:pt x="274777" y="135280"/>
                </a:lnTo>
                <a:lnTo>
                  <a:pt x="277939" y="131470"/>
                </a:lnTo>
                <a:lnTo>
                  <a:pt x="278968" y="130200"/>
                </a:lnTo>
                <a:lnTo>
                  <a:pt x="279488" y="127660"/>
                </a:lnTo>
                <a:close/>
              </a:path>
              <a:path w="1169669" h="469900">
                <a:moveTo>
                  <a:pt x="363626" y="128930"/>
                </a:moveTo>
                <a:lnTo>
                  <a:pt x="362496" y="128930"/>
                </a:lnTo>
                <a:lnTo>
                  <a:pt x="361276" y="130200"/>
                </a:lnTo>
                <a:lnTo>
                  <a:pt x="358584" y="132740"/>
                </a:lnTo>
                <a:lnTo>
                  <a:pt x="357098" y="134010"/>
                </a:lnTo>
                <a:lnTo>
                  <a:pt x="355498" y="134010"/>
                </a:lnTo>
                <a:lnTo>
                  <a:pt x="352577" y="136550"/>
                </a:lnTo>
                <a:lnTo>
                  <a:pt x="368084" y="136550"/>
                </a:lnTo>
                <a:lnTo>
                  <a:pt x="363626" y="128930"/>
                </a:lnTo>
                <a:close/>
              </a:path>
              <a:path w="1169669" h="469900">
                <a:moveTo>
                  <a:pt x="389091" y="69240"/>
                </a:moveTo>
                <a:lnTo>
                  <a:pt x="364337" y="69240"/>
                </a:lnTo>
                <a:lnTo>
                  <a:pt x="366394" y="71780"/>
                </a:lnTo>
                <a:lnTo>
                  <a:pt x="367283" y="73050"/>
                </a:lnTo>
                <a:lnTo>
                  <a:pt x="384111" y="113690"/>
                </a:lnTo>
                <a:lnTo>
                  <a:pt x="384886" y="116230"/>
                </a:lnTo>
                <a:lnTo>
                  <a:pt x="385165" y="117500"/>
                </a:lnTo>
                <a:lnTo>
                  <a:pt x="384975" y="118770"/>
                </a:lnTo>
                <a:lnTo>
                  <a:pt x="384835" y="120040"/>
                </a:lnTo>
                <a:lnTo>
                  <a:pt x="384390" y="121310"/>
                </a:lnTo>
                <a:lnTo>
                  <a:pt x="383057" y="123850"/>
                </a:lnTo>
                <a:lnTo>
                  <a:pt x="382206" y="123850"/>
                </a:lnTo>
                <a:lnTo>
                  <a:pt x="380161" y="125120"/>
                </a:lnTo>
                <a:lnTo>
                  <a:pt x="379196" y="126390"/>
                </a:lnTo>
                <a:lnTo>
                  <a:pt x="378205" y="126390"/>
                </a:lnTo>
                <a:lnTo>
                  <a:pt x="376681" y="127660"/>
                </a:lnTo>
                <a:lnTo>
                  <a:pt x="379488" y="134010"/>
                </a:lnTo>
                <a:lnTo>
                  <a:pt x="421246" y="117500"/>
                </a:lnTo>
                <a:lnTo>
                  <a:pt x="419358" y="112420"/>
                </a:lnTo>
                <a:lnTo>
                  <a:pt x="410146" y="112420"/>
                </a:lnTo>
                <a:lnTo>
                  <a:pt x="409016" y="111150"/>
                </a:lnTo>
                <a:lnTo>
                  <a:pt x="407873" y="111150"/>
                </a:lnTo>
                <a:lnTo>
                  <a:pt x="406793" y="109880"/>
                </a:lnTo>
                <a:lnTo>
                  <a:pt x="405739" y="109880"/>
                </a:lnTo>
                <a:lnTo>
                  <a:pt x="404837" y="108610"/>
                </a:lnTo>
                <a:lnTo>
                  <a:pt x="404037" y="106070"/>
                </a:lnTo>
                <a:lnTo>
                  <a:pt x="389091" y="69240"/>
                </a:lnTo>
                <a:close/>
              </a:path>
              <a:path w="1169669" h="469900">
                <a:moveTo>
                  <a:pt x="418414" y="109880"/>
                </a:moveTo>
                <a:lnTo>
                  <a:pt x="416852" y="111150"/>
                </a:lnTo>
                <a:lnTo>
                  <a:pt x="414858" y="111150"/>
                </a:lnTo>
                <a:lnTo>
                  <a:pt x="413689" y="112420"/>
                </a:lnTo>
                <a:lnTo>
                  <a:pt x="419358" y="112420"/>
                </a:lnTo>
                <a:lnTo>
                  <a:pt x="418414" y="109880"/>
                </a:lnTo>
                <a:close/>
              </a:path>
              <a:path w="1169669" h="469900">
                <a:moveTo>
                  <a:pt x="306819" y="65430"/>
                </a:moveTo>
                <a:lnTo>
                  <a:pt x="296544" y="71780"/>
                </a:lnTo>
                <a:lnTo>
                  <a:pt x="298361" y="78130"/>
                </a:lnTo>
                <a:lnTo>
                  <a:pt x="298716" y="83210"/>
                </a:lnTo>
                <a:lnTo>
                  <a:pt x="297675" y="87020"/>
                </a:lnTo>
                <a:lnTo>
                  <a:pt x="297167" y="89560"/>
                </a:lnTo>
                <a:lnTo>
                  <a:pt x="296151" y="90830"/>
                </a:lnTo>
                <a:lnTo>
                  <a:pt x="294665" y="93370"/>
                </a:lnTo>
                <a:lnTo>
                  <a:pt x="293141" y="95910"/>
                </a:lnTo>
                <a:lnTo>
                  <a:pt x="291058" y="97180"/>
                </a:lnTo>
                <a:lnTo>
                  <a:pt x="288391" y="98450"/>
                </a:lnTo>
                <a:lnTo>
                  <a:pt x="291909" y="104800"/>
                </a:lnTo>
                <a:lnTo>
                  <a:pt x="301231" y="99720"/>
                </a:lnTo>
                <a:lnTo>
                  <a:pt x="325679" y="99720"/>
                </a:lnTo>
                <a:lnTo>
                  <a:pt x="320014" y="89560"/>
                </a:lnTo>
                <a:lnTo>
                  <a:pt x="335914" y="80670"/>
                </a:lnTo>
                <a:lnTo>
                  <a:pt x="315340" y="80670"/>
                </a:lnTo>
                <a:lnTo>
                  <a:pt x="306819" y="65430"/>
                </a:lnTo>
                <a:close/>
              </a:path>
              <a:path w="1169669" h="469900">
                <a:moveTo>
                  <a:pt x="331203" y="73050"/>
                </a:moveTo>
                <a:lnTo>
                  <a:pt x="315340" y="80670"/>
                </a:lnTo>
                <a:lnTo>
                  <a:pt x="335914" y="80670"/>
                </a:lnTo>
                <a:lnTo>
                  <a:pt x="331203" y="73050"/>
                </a:lnTo>
                <a:close/>
              </a:path>
              <a:path w="1169669" h="469900">
                <a:moveTo>
                  <a:pt x="381876" y="51460"/>
                </a:moveTo>
                <a:lnTo>
                  <a:pt x="351027" y="64160"/>
                </a:lnTo>
                <a:lnTo>
                  <a:pt x="353860" y="70510"/>
                </a:lnTo>
                <a:lnTo>
                  <a:pt x="356349" y="69240"/>
                </a:lnTo>
                <a:lnTo>
                  <a:pt x="389091" y="69240"/>
                </a:lnTo>
                <a:lnTo>
                  <a:pt x="381876" y="51460"/>
                </a:lnTo>
                <a:close/>
              </a:path>
              <a:path w="1169669" h="469900">
                <a:moveTo>
                  <a:pt x="364858" y="22771"/>
                </a:moveTo>
                <a:lnTo>
                  <a:pt x="361822" y="23177"/>
                </a:lnTo>
                <a:lnTo>
                  <a:pt x="360298" y="23571"/>
                </a:lnTo>
                <a:lnTo>
                  <a:pt x="358813" y="24193"/>
                </a:lnTo>
                <a:lnTo>
                  <a:pt x="357225" y="24815"/>
                </a:lnTo>
                <a:lnTo>
                  <a:pt x="355853" y="25565"/>
                </a:lnTo>
                <a:lnTo>
                  <a:pt x="354660" y="26517"/>
                </a:lnTo>
                <a:lnTo>
                  <a:pt x="353440" y="27406"/>
                </a:lnTo>
                <a:lnTo>
                  <a:pt x="350548" y="35102"/>
                </a:lnTo>
                <a:lnTo>
                  <a:pt x="350786" y="36423"/>
                </a:lnTo>
                <a:lnTo>
                  <a:pt x="357619" y="43967"/>
                </a:lnTo>
                <a:lnTo>
                  <a:pt x="358901" y="44348"/>
                </a:lnTo>
                <a:lnTo>
                  <a:pt x="374811" y="32029"/>
                </a:lnTo>
                <a:lnTo>
                  <a:pt x="374573" y="30670"/>
                </a:lnTo>
                <a:lnTo>
                  <a:pt x="367588" y="23215"/>
                </a:lnTo>
                <a:lnTo>
                  <a:pt x="366280" y="22859"/>
                </a:lnTo>
                <a:lnTo>
                  <a:pt x="364858" y="22771"/>
                </a:lnTo>
                <a:close/>
              </a:path>
              <a:path w="1169669" h="469900">
                <a:moveTo>
                  <a:pt x="464057" y="25920"/>
                </a:moveTo>
                <a:lnTo>
                  <a:pt x="428650" y="43268"/>
                </a:lnTo>
                <a:lnTo>
                  <a:pt x="424610" y="56857"/>
                </a:lnTo>
                <a:lnTo>
                  <a:pt x="424708" y="65121"/>
                </a:lnTo>
                <a:lnTo>
                  <a:pt x="426237" y="74371"/>
                </a:lnTo>
                <a:lnTo>
                  <a:pt x="427710" y="80848"/>
                </a:lnTo>
                <a:lnTo>
                  <a:pt x="429882" y="86321"/>
                </a:lnTo>
                <a:lnTo>
                  <a:pt x="432769" y="91008"/>
                </a:lnTo>
                <a:lnTo>
                  <a:pt x="435355" y="95275"/>
                </a:lnTo>
                <a:lnTo>
                  <a:pt x="460146" y="106375"/>
                </a:lnTo>
                <a:lnTo>
                  <a:pt x="465302" y="106057"/>
                </a:lnTo>
                <a:lnTo>
                  <a:pt x="470801" y="104775"/>
                </a:lnTo>
                <a:lnTo>
                  <a:pt x="479004" y="102244"/>
                </a:lnTo>
                <a:lnTo>
                  <a:pt x="485874" y="98742"/>
                </a:lnTo>
                <a:lnTo>
                  <a:pt x="488506" y="96621"/>
                </a:lnTo>
                <a:lnTo>
                  <a:pt x="466432" y="96621"/>
                </a:lnTo>
                <a:lnTo>
                  <a:pt x="464045" y="96469"/>
                </a:lnTo>
                <a:lnTo>
                  <a:pt x="445782" y="60083"/>
                </a:lnTo>
                <a:lnTo>
                  <a:pt x="445160" y="49174"/>
                </a:lnTo>
                <a:lnTo>
                  <a:pt x="446239" y="43751"/>
                </a:lnTo>
                <a:lnTo>
                  <a:pt x="457822" y="35852"/>
                </a:lnTo>
                <a:lnTo>
                  <a:pt x="487671" y="35852"/>
                </a:lnTo>
                <a:lnTo>
                  <a:pt x="485482" y="33528"/>
                </a:lnTo>
                <a:lnTo>
                  <a:pt x="477850" y="28562"/>
                </a:lnTo>
                <a:lnTo>
                  <a:pt x="473570" y="27050"/>
                </a:lnTo>
                <a:lnTo>
                  <a:pt x="468845" y="26517"/>
                </a:lnTo>
                <a:lnTo>
                  <a:pt x="464057" y="25920"/>
                </a:lnTo>
                <a:close/>
              </a:path>
              <a:path w="1169669" h="469900">
                <a:moveTo>
                  <a:pt x="487671" y="35852"/>
                </a:moveTo>
                <a:lnTo>
                  <a:pt x="457822" y="35852"/>
                </a:lnTo>
                <a:lnTo>
                  <a:pt x="460235" y="35953"/>
                </a:lnTo>
                <a:lnTo>
                  <a:pt x="464489" y="37553"/>
                </a:lnTo>
                <a:lnTo>
                  <a:pt x="466407" y="39077"/>
                </a:lnTo>
                <a:lnTo>
                  <a:pt x="469849" y="43510"/>
                </a:lnTo>
                <a:lnTo>
                  <a:pt x="471373" y="46380"/>
                </a:lnTo>
                <a:lnTo>
                  <a:pt x="472732" y="49961"/>
                </a:lnTo>
                <a:lnTo>
                  <a:pt x="474141" y="53543"/>
                </a:lnTo>
                <a:lnTo>
                  <a:pt x="475404" y="57810"/>
                </a:lnTo>
                <a:lnTo>
                  <a:pt x="476516" y="62763"/>
                </a:lnTo>
                <a:lnTo>
                  <a:pt x="477672" y="67652"/>
                </a:lnTo>
                <a:lnTo>
                  <a:pt x="478396" y="72021"/>
                </a:lnTo>
                <a:lnTo>
                  <a:pt x="478777" y="75869"/>
                </a:lnTo>
                <a:lnTo>
                  <a:pt x="479018" y="78562"/>
                </a:lnTo>
                <a:lnTo>
                  <a:pt x="479018" y="83007"/>
                </a:lnTo>
                <a:lnTo>
                  <a:pt x="478376" y="86321"/>
                </a:lnTo>
                <a:lnTo>
                  <a:pt x="477913" y="88595"/>
                </a:lnTo>
                <a:lnTo>
                  <a:pt x="476846" y="90843"/>
                </a:lnTo>
                <a:lnTo>
                  <a:pt x="475322" y="92519"/>
                </a:lnTo>
                <a:lnTo>
                  <a:pt x="473811" y="94246"/>
                </a:lnTo>
                <a:lnTo>
                  <a:pt x="471716" y="95389"/>
                </a:lnTo>
                <a:lnTo>
                  <a:pt x="469087" y="96024"/>
                </a:lnTo>
                <a:lnTo>
                  <a:pt x="466432" y="96621"/>
                </a:lnTo>
                <a:lnTo>
                  <a:pt x="488506" y="96621"/>
                </a:lnTo>
                <a:lnTo>
                  <a:pt x="491327" y="94348"/>
                </a:lnTo>
                <a:lnTo>
                  <a:pt x="495465" y="88988"/>
                </a:lnTo>
                <a:lnTo>
                  <a:pt x="498212" y="82656"/>
                </a:lnTo>
                <a:lnTo>
                  <a:pt x="499443" y="75869"/>
                </a:lnTo>
                <a:lnTo>
                  <a:pt x="499435" y="67071"/>
                </a:lnTo>
                <a:lnTo>
                  <a:pt x="497897" y="57784"/>
                </a:lnTo>
                <a:lnTo>
                  <a:pt x="496392" y="51358"/>
                </a:lnTo>
                <a:lnTo>
                  <a:pt x="494271" y="45872"/>
                </a:lnTo>
                <a:lnTo>
                  <a:pt x="488759" y="37007"/>
                </a:lnTo>
                <a:lnTo>
                  <a:pt x="487671" y="35852"/>
                </a:lnTo>
                <a:close/>
              </a:path>
              <a:path w="1169669" h="469900">
                <a:moveTo>
                  <a:pt x="564248" y="81495"/>
                </a:moveTo>
                <a:lnTo>
                  <a:pt x="520725" y="81495"/>
                </a:lnTo>
                <a:lnTo>
                  <a:pt x="520725" y="89039"/>
                </a:lnTo>
                <a:lnTo>
                  <a:pt x="564248" y="89039"/>
                </a:lnTo>
                <a:lnTo>
                  <a:pt x="564248" y="81495"/>
                </a:lnTo>
                <a:close/>
              </a:path>
              <a:path w="1169669" h="469900">
                <a:moveTo>
                  <a:pt x="596255" y="23342"/>
                </a:moveTo>
                <a:lnTo>
                  <a:pt x="567982" y="23342"/>
                </a:lnTo>
                <a:lnTo>
                  <a:pt x="569747" y="23761"/>
                </a:lnTo>
                <a:lnTo>
                  <a:pt x="572642" y="25450"/>
                </a:lnTo>
                <a:lnTo>
                  <a:pt x="573811" y="26695"/>
                </a:lnTo>
                <a:lnTo>
                  <a:pt x="574700" y="28333"/>
                </a:lnTo>
                <a:lnTo>
                  <a:pt x="575623" y="29959"/>
                </a:lnTo>
                <a:lnTo>
                  <a:pt x="576267" y="31953"/>
                </a:lnTo>
                <a:lnTo>
                  <a:pt x="576681" y="34289"/>
                </a:lnTo>
                <a:lnTo>
                  <a:pt x="577037" y="36677"/>
                </a:lnTo>
                <a:lnTo>
                  <a:pt x="577253" y="39395"/>
                </a:lnTo>
                <a:lnTo>
                  <a:pt x="577253" y="89039"/>
                </a:lnTo>
                <a:lnTo>
                  <a:pt x="608736" y="89039"/>
                </a:lnTo>
                <a:lnTo>
                  <a:pt x="608736" y="81495"/>
                </a:lnTo>
                <a:lnTo>
                  <a:pt x="606691" y="81495"/>
                </a:lnTo>
                <a:lnTo>
                  <a:pt x="605269" y="81394"/>
                </a:lnTo>
                <a:lnTo>
                  <a:pt x="602881" y="80924"/>
                </a:lnTo>
                <a:lnTo>
                  <a:pt x="601891" y="80467"/>
                </a:lnTo>
                <a:lnTo>
                  <a:pt x="601103" y="79768"/>
                </a:lnTo>
                <a:lnTo>
                  <a:pt x="600316" y="79108"/>
                </a:lnTo>
                <a:lnTo>
                  <a:pt x="599719" y="78092"/>
                </a:lnTo>
                <a:lnTo>
                  <a:pt x="598944" y="75450"/>
                </a:lnTo>
                <a:lnTo>
                  <a:pt x="598819" y="74294"/>
                </a:lnTo>
                <a:lnTo>
                  <a:pt x="598754" y="33832"/>
                </a:lnTo>
                <a:lnTo>
                  <a:pt x="598208" y="29717"/>
                </a:lnTo>
                <a:lnTo>
                  <a:pt x="596255" y="23342"/>
                </a:lnTo>
                <a:close/>
              </a:path>
              <a:path w="1169669" h="469900">
                <a:moveTo>
                  <a:pt x="551141" y="13093"/>
                </a:moveTo>
                <a:lnTo>
                  <a:pt x="521411" y="13093"/>
                </a:lnTo>
                <a:lnTo>
                  <a:pt x="521411" y="20650"/>
                </a:lnTo>
                <a:lnTo>
                  <a:pt x="523366" y="20650"/>
                </a:lnTo>
                <a:lnTo>
                  <a:pt x="524814" y="20739"/>
                </a:lnTo>
                <a:lnTo>
                  <a:pt x="531993" y="74294"/>
                </a:lnTo>
                <a:lnTo>
                  <a:pt x="531799" y="75590"/>
                </a:lnTo>
                <a:lnTo>
                  <a:pt x="525411" y="81191"/>
                </a:lnTo>
                <a:lnTo>
                  <a:pt x="524090" y="81394"/>
                </a:lnTo>
                <a:lnTo>
                  <a:pt x="522604" y="81495"/>
                </a:lnTo>
                <a:lnTo>
                  <a:pt x="562254" y="81495"/>
                </a:lnTo>
                <a:lnTo>
                  <a:pt x="560844" y="81394"/>
                </a:lnTo>
                <a:lnTo>
                  <a:pt x="559574" y="81191"/>
                </a:lnTo>
                <a:lnTo>
                  <a:pt x="558291" y="81013"/>
                </a:lnTo>
                <a:lnTo>
                  <a:pt x="557212" y="80543"/>
                </a:lnTo>
                <a:lnTo>
                  <a:pt x="556219" y="79768"/>
                </a:lnTo>
                <a:lnTo>
                  <a:pt x="555497" y="79235"/>
                </a:lnTo>
                <a:lnTo>
                  <a:pt x="554786" y="78295"/>
                </a:lnTo>
                <a:lnTo>
                  <a:pt x="553821" y="75895"/>
                </a:lnTo>
                <a:lnTo>
                  <a:pt x="553592" y="74294"/>
                </a:lnTo>
                <a:lnTo>
                  <a:pt x="553592" y="42354"/>
                </a:lnTo>
                <a:lnTo>
                  <a:pt x="556358" y="29717"/>
                </a:lnTo>
                <a:lnTo>
                  <a:pt x="557187" y="27927"/>
                </a:lnTo>
                <a:lnTo>
                  <a:pt x="558457" y="26339"/>
                </a:lnTo>
                <a:lnTo>
                  <a:pt x="559981" y="25133"/>
                </a:lnTo>
                <a:lnTo>
                  <a:pt x="561581" y="23926"/>
                </a:lnTo>
                <a:lnTo>
                  <a:pt x="563549" y="23342"/>
                </a:lnTo>
                <a:lnTo>
                  <a:pt x="596255" y="23342"/>
                </a:lnTo>
                <a:lnTo>
                  <a:pt x="596216" y="23215"/>
                </a:lnTo>
                <a:lnTo>
                  <a:pt x="553021" y="23215"/>
                </a:lnTo>
                <a:lnTo>
                  <a:pt x="551141" y="13093"/>
                </a:lnTo>
                <a:close/>
              </a:path>
              <a:path w="1169669" h="469900">
                <a:moveTo>
                  <a:pt x="579018" y="11315"/>
                </a:moveTo>
                <a:lnTo>
                  <a:pt x="573163" y="11315"/>
                </a:lnTo>
                <a:lnTo>
                  <a:pt x="571017" y="11417"/>
                </a:lnTo>
                <a:lnTo>
                  <a:pt x="553745" y="23215"/>
                </a:lnTo>
                <a:lnTo>
                  <a:pt x="596216" y="23215"/>
                </a:lnTo>
                <a:lnTo>
                  <a:pt x="579018" y="11315"/>
                </a:lnTo>
                <a:close/>
              </a:path>
              <a:path w="1169669" h="469900">
                <a:moveTo>
                  <a:pt x="712330" y="0"/>
                </a:moveTo>
                <a:lnTo>
                  <a:pt x="676198" y="22567"/>
                </a:lnTo>
                <a:lnTo>
                  <a:pt x="668807" y="42506"/>
                </a:lnTo>
                <a:lnTo>
                  <a:pt x="667169" y="50114"/>
                </a:lnTo>
                <a:lnTo>
                  <a:pt x="675893" y="87287"/>
                </a:lnTo>
                <a:lnTo>
                  <a:pt x="711771" y="104901"/>
                </a:lnTo>
                <a:lnTo>
                  <a:pt x="716889" y="105359"/>
                </a:lnTo>
                <a:lnTo>
                  <a:pt x="725411" y="104736"/>
                </a:lnTo>
                <a:lnTo>
                  <a:pt x="740533" y="94272"/>
                </a:lnTo>
                <a:lnTo>
                  <a:pt x="718019" y="94272"/>
                </a:lnTo>
                <a:lnTo>
                  <a:pt x="714895" y="94030"/>
                </a:lnTo>
                <a:lnTo>
                  <a:pt x="689762" y="70497"/>
                </a:lnTo>
                <a:lnTo>
                  <a:pt x="689902" y="60058"/>
                </a:lnTo>
                <a:lnTo>
                  <a:pt x="701255" y="20726"/>
                </a:lnTo>
                <a:lnTo>
                  <a:pt x="703859" y="17576"/>
                </a:lnTo>
                <a:lnTo>
                  <a:pt x="706424" y="14376"/>
                </a:lnTo>
                <a:lnTo>
                  <a:pt x="709421" y="12179"/>
                </a:lnTo>
                <a:lnTo>
                  <a:pt x="716279" y="9778"/>
                </a:lnTo>
                <a:lnTo>
                  <a:pt x="720166" y="9626"/>
                </a:lnTo>
                <a:lnTo>
                  <a:pt x="747803" y="9626"/>
                </a:lnTo>
                <a:lnTo>
                  <a:pt x="744753" y="7772"/>
                </a:lnTo>
                <a:lnTo>
                  <a:pt x="737247" y="4419"/>
                </a:lnTo>
                <a:lnTo>
                  <a:pt x="732688" y="3022"/>
                </a:lnTo>
                <a:lnTo>
                  <a:pt x="719531" y="241"/>
                </a:lnTo>
                <a:lnTo>
                  <a:pt x="712330" y="0"/>
                </a:lnTo>
                <a:close/>
              </a:path>
              <a:path w="1169669" h="469900">
                <a:moveTo>
                  <a:pt x="740003" y="85559"/>
                </a:moveTo>
                <a:lnTo>
                  <a:pt x="718019" y="94272"/>
                </a:lnTo>
                <a:lnTo>
                  <a:pt x="740533" y="94272"/>
                </a:lnTo>
                <a:lnTo>
                  <a:pt x="740657" y="94030"/>
                </a:lnTo>
                <a:lnTo>
                  <a:pt x="740717" y="93827"/>
                </a:lnTo>
                <a:lnTo>
                  <a:pt x="741349" y="90843"/>
                </a:lnTo>
                <a:lnTo>
                  <a:pt x="741309" y="89369"/>
                </a:lnTo>
                <a:lnTo>
                  <a:pt x="740994" y="87198"/>
                </a:lnTo>
                <a:lnTo>
                  <a:pt x="740587" y="86245"/>
                </a:lnTo>
                <a:lnTo>
                  <a:pt x="740003" y="85559"/>
                </a:lnTo>
                <a:close/>
              </a:path>
              <a:path w="1169669" h="469900">
                <a:moveTo>
                  <a:pt x="747803" y="9626"/>
                </a:moveTo>
                <a:lnTo>
                  <a:pt x="720166" y="9626"/>
                </a:lnTo>
                <a:lnTo>
                  <a:pt x="724522" y="10540"/>
                </a:lnTo>
                <a:lnTo>
                  <a:pt x="727392" y="11175"/>
                </a:lnTo>
                <a:lnTo>
                  <a:pt x="736371" y="23660"/>
                </a:lnTo>
                <a:lnTo>
                  <a:pt x="736314" y="29248"/>
                </a:lnTo>
                <a:lnTo>
                  <a:pt x="736155" y="30797"/>
                </a:lnTo>
                <a:lnTo>
                  <a:pt x="735672" y="33083"/>
                </a:lnTo>
                <a:lnTo>
                  <a:pt x="738466" y="33680"/>
                </a:lnTo>
                <a:lnTo>
                  <a:pt x="753389" y="29248"/>
                </a:lnTo>
                <a:lnTo>
                  <a:pt x="754456" y="27965"/>
                </a:lnTo>
                <a:lnTo>
                  <a:pt x="755205" y="26441"/>
                </a:lnTo>
                <a:lnTo>
                  <a:pt x="755548" y="24726"/>
                </a:lnTo>
                <a:lnTo>
                  <a:pt x="756011" y="22567"/>
                </a:lnTo>
                <a:lnTo>
                  <a:pt x="755931" y="21437"/>
                </a:lnTo>
                <a:lnTo>
                  <a:pt x="755815" y="20218"/>
                </a:lnTo>
                <a:lnTo>
                  <a:pt x="754024" y="15747"/>
                </a:lnTo>
                <a:lnTo>
                  <a:pt x="752424" y="13614"/>
                </a:lnTo>
                <a:lnTo>
                  <a:pt x="747803" y="9626"/>
                </a:lnTo>
                <a:close/>
              </a:path>
              <a:path w="1169669" h="469900">
                <a:moveTo>
                  <a:pt x="970000" y="246075"/>
                </a:moveTo>
                <a:lnTo>
                  <a:pt x="969733" y="246075"/>
                </a:lnTo>
                <a:lnTo>
                  <a:pt x="963879" y="251155"/>
                </a:lnTo>
                <a:lnTo>
                  <a:pt x="993647" y="286715"/>
                </a:lnTo>
                <a:lnTo>
                  <a:pt x="999515" y="282905"/>
                </a:lnTo>
                <a:lnTo>
                  <a:pt x="996645" y="279095"/>
                </a:lnTo>
                <a:lnTo>
                  <a:pt x="995781" y="277825"/>
                </a:lnTo>
                <a:lnTo>
                  <a:pt x="995044" y="276555"/>
                </a:lnTo>
                <a:lnTo>
                  <a:pt x="993787" y="275285"/>
                </a:lnTo>
                <a:lnTo>
                  <a:pt x="993470" y="274015"/>
                </a:lnTo>
                <a:lnTo>
                  <a:pt x="1016030" y="251155"/>
                </a:lnTo>
                <a:lnTo>
                  <a:pt x="975194" y="251155"/>
                </a:lnTo>
                <a:lnTo>
                  <a:pt x="974077" y="249885"/>
                </a:lnTo>
                <a:lnTo>
                  <a:pt x="972045" y="248615"/>
                </a:lnTo>
                <a:lnTo>
                  <a:pt x="970000" y="246075"/>
                </a:lnTo>
                <a:close/>
              </a:path>
              <a:path w="1169669" h="469900">
                <a:moveTo>
                  <a:pt x="1055623" y="240995"/>
                </a:moveTo>
                <a:lnTo>
                  <a:pt x="1036523" y="240995"/>
                </a:lnTo>
                <a:lnTo>
                  <a:pt x="1039317" y="242265"/>
                </a:lnTo>
                <a:lnTo>
                  <a:pt x="1040549" y="243535"/>
                </a:lnTo>
                <a:lnTo>
                  <a:pt x="1042428" y="246075"/>
                </a:lnTo>
                <a:lnTo>
                  <a:pt x="1042949" y="246075"/>
                </a:lnTo>
                <a:lnTo>
                  <a:pt x="1043108" y="247345"/>
                </a:lnTo>
                <a:lnTo>
                  <a:pt x="1043190" y="249885"/>
                </a:lnTo>
                <a:lnTo>
                  <a:pt x="1042746" y="251155"/>
                </a:lnTo>
                <a:lnTo>
                  <a:pt x="1042314" y="251155"/>
                </a:lnTo>
                <a:lnTo>
                  <a:pt x="1041590" y="252425"/>
                </a:lnTo>
                <a:lnTo>
                  <a:pt x="1039583" y="254965"/>
                </a:lnTo>
                <a:lnTo>
                  <a:pt x="1038326" y="256235"/>
                </a:lnTo>
                <a:lnTo>
                  <a:pt x="1036802" y="257505"/>
                </a:lnTo>
                <a:lnTo>
                  <a:pt x="1040409" y="261315"/>
                </a:lnTo>
                <a:lnTo>
                  <a:pt x="1044117" y="263855"/>
                </a:lnTo>
                <a:lnTo>
                  <a:pt x="1051813" y="266395"/>
                </a:lnTo>
                <a:lnTo>
                  <a:pt x="1055408" y="265125"/>
                </a:lnTo>
                <a:lnTo>
                  <a:pt x="1061656" y="260045"/>
                </a:lnTo>
                <a:lnTo>
                  <a:pt x="1063066" y="257505"/>
                </a:lnTo>
                <a:lnTo>
                  <a:pt x="1062812" y="251155"/>
                </a:lnTo>
                <a:lnTo>
                  <a:pt x="1060970" y="247345"/>
                </a:lnTo>
                <a:lnTo>
                  <a:pt x="1055623" y="240995"/>
                </a:lnTo>
                <a:close/>
              </a:path>
              <a:path w="1169669" h="469900">
                <a:moveTo>
                  <a:pt x="1023327" y="202895"/>
                </a:moveTo>
                <a:lnTo>
                  <a:pt x="1017485" y="207975"/>
                </a:lnTo>
                <a:lnTo>
                  <a:pt x="1017739" y="207975"/>
                </a:lnTo>
                <a:lnTo>
                  <a:pt x="1018730" y="209245"/>
                </a:lnTo>
                <a:lnTo>
                  <a:pt x="1019543" y="210515"/>
                </a:lnTo>
                <a:lnTo>
                  <a:pt x="1020775" y="213055"/>
                </a:lnTo>
                <a:lnTo>
                  <a:pt x="1021092" y="214325"/>
                </a:lnTo>
                <a:lnTo>
                  <a:pt x="1021168" y="216865"/>
                </a:lnTo>
                <a:lnTo>
                  <a:pt x="1020838" y="216865"/>
                </a:lnTo>
                <a:lnTo>
                  <a:pt x="1019479" y="219405"/>
                </a:lnTo>
                <a:lnTo>
                  <a:pt x="1018336" y="220675"/>
                </a:lnTo>
                <a:lnTo>
                  <a:pt x="981506" y="251155"/>
                </a:lnTo>
                <a:lnTo>
                  <a:pt x="1016030" y="251155"/>
                </a:lnTo>
                <a:lnTo>
                  <a:pt x="1017689" y="249885"/>
                </a:lnTo>
                <a:lnTo>
                  <a:pt x="1018730" y="248615"/>
                </a:lnTo>
                <a:lnTo>
                  <a:pt x="1021206" y="247345"/>
                </a:lnTo>
                <a:lnTo>
                  <a:pt x="1022603" y="246075"/>
                </a:lnTo>
                <a:lnTo>
                  <a:pt x="1024051" y="244805"/>
                </a:lnTo>
                <a:lnTo>
                  <a:pt x="1025575" y="244805"/>
                </a:lnTo>
                <a:lnTo>
                  <a:pt x="1027125" y="243535"/>
                </a:lnTo>
                <a:lnTo>
                  <a:pt x="1030363" y="242265"/>
                </a:lnTo>
                <a:lnTo>
                  <a:pt x="1031951" y="242265"/>
                </a:lnTo>
                <a:lnTo>
                  <a:pt x="1035037" y="240995"/>
                </a:lnTo>
                <a:lnTo>
                  <a:pt x="1055623" y="240995"/>
                </a:lnTo>
                <a:lnTo>
                  <a:pt x="1053833" y="238455"/>
                </a:lnTo>
                <a:lnTo>
                  <a:pt x="1050391" y="235915"/>
                </a:lnTo>
                <a:lnTo>
                  <a:pt x="1048626" y="234645"/>
                </a:lnTo>
                <a:lnTo>
                  <a:pt x="1034554" y="234645"/>
                </a:lnTo>
                <a:lnTo>
                  <a:pt x="1041361" y="225755"/>
                </a:lnTo>
                <a:lnTo>
                  <a:pt x="1023327" y="202895"/>
                </a:lnTo>
                <a:close/>
              </a:path>
              <a:path w="1169669" h="469900">
                <a:moveTo>
                  <a:pt x="967130" y="154635"/>
                </a:moveTo>
                <a:lnTo>
                  <a:pt x="962177" y="159715"/>
                </a:lnTo>
                <a:lnTo>
                  <a:pt x="970000" y="166065"/>
                </a:lnTo>
                <a:lnTo>
                  <a:pt x="936243" y="202895"/>
                </a:lnTo>
                <a:lnTo>
                  <a:pt x="934199" y="205435"/>
                </a:lnTo>
                <a:lnTo>
                  <a:pt x="931773" y="211785"/>
                </a:lnTo>
                <a:lnTo>
                  <a:pt x="931202" y="214325"/>
                </a:lnTo>
                <a:lnTo>
                  <a:pt x="931290" y="216865"/>
                </a:lnTo>
                <a:lnTo>
                  <a:pt x="942632" y="233375"/>
                </a:lnTo>
                <a:lnTo>
                  <a:pt x="946061" y="235915"/>
                </a:lnTo>
                <a:lnTo>
                  <a:pt x="947635" y="237185"/>
                </a:lnTo>
                <a:lnTo>
                  <a:pt x="949109" y="238455"/>
                </a:lnTo>
                <a:lnTo>
                  <a:pt x="950594" y="238455"/>
                </a:lnTo>
                <a:lnTo>
                  <a:pt x="951915" y="239725"/>
                </a:lnTo>
                <a:lnTo>
                  <a:pt x="954354" y="240995"/>
                </a:lnTo>
                <a:lnTo>
                  <a:pt x="956144" y="240995"/>
                </a:lnTo>
                <a:lnTo>
                  <a:pt x="962418" y="234645"/>
                </a:lnTo>
                <a:lnTo>
                  <a:pt x="961085" y="233375"/>
                </a:lnTo>
                <a:lnTo>
                  <a:pt x="959700" y="233375"/>
                </a:lnTo>
                <a:lnTo>
                  <a:pt x="955509" y="229565"/>
                </a:lnTo>
                <a:lnTo>
                  <a:pt x="954176" y="228295"/>
                </a:lnTo>
                <a:lnTo>
                  <a:pt x="951750" y="227025"/>
                </a:lnTo>
                <a:lnTo>
                  <a:pt x="950671" y="224485"/>
                </a:lnTo>
                <a:lnTo>
                  <a:pt x="950988" y="221945"/>
                </a:lnTo>
                <a:lnTo>
                  <a:pt x="951242" y="219405"/>
                </a:lnTo>
                <a:lnTo>
                  <a:pt x="952868" y="216865"/>
                </a:lnTo>
                <a:lnTo>
                  <a:pt x="985697" y="181305"/>
                </a:lnTo>
                <a:lnTo>
                  <a:pt x="1000269" y="181305"/>
                </a:lnTo>
                <a:lnTo>
                  <a:pt x="992314" y="173685"/>
                </a:lnTo>
                <a:lnTo>
                  <a:pt x="1004303" y="160985"/>
                </a:lnTo>
                <a:lnTo>
                  <a:pt x="1002870" y="159715"/>
                </a:lnTo>
                <a:lnTo>
                  <a:pt x="976883" y="159715"/>
                </a:lnTo>
                <a:lnTo>
                  <a:pt x="971765" y="157175"/>
                </a:lnTo>
                <a:lnTo>
                  <a:pt x="969340" y="155905"/>
                </a:lnTo>
                <a:lnTo>
                  <a:pt x="967130" y="154635"/>
                </a:lnTo>
                <a:close/>
              </a:path>
              <a:path w="1169669" h="469900">
                <a:moveTo>
                  <a:pt x="1043165" y="233375"/>
                </a:moveTo>
                <a:lnTo>
                  <a:pt x="1039317" y="234645"/>
                </a:lnTo>
                <a:lnTo>
                  <a:pt x="1045032" y="234645"/>
                </a:lnTo>
                <a:lnTo>
                  <a:pt x="1043165" y="233375"/>
                </a:lnTo>
                <a:close/>
              </a:path>
              <a:path w="1169669" h="469900">
                <a:moveTo>
                  <a:pt x="927366" y="119075"/>
                </a:moveTo>
                <a:lnTo>
                  <a:pt x="905332" y="119075"/>
                </a:lnTo>
                <a:lnTo>
                  <a:pt x="909091" y="121615"/>
                </a:lnTo>
                <a:lnTo>
                  <a:pt x="910348" y="122885"/>
                </a:lnTo>
                <a:lnTo>
                  <a:pt x="911936" y="125425"/>
                </a:lnTo>
                <a:lnTo>
                  <a:pt x="912107" y="126695"/>
                </a:lnTo>
                <a:lnTo>
                  <a:pt x="912183" y="129235"/>
                </a:lnTo>
                <a:lnTo>
                  <a:pt x="912088" y="130505"/>
                </a:lnTo>
                <a:lnTo>
                  <a:pt x="911567" y="133045"/>
                </a:lnTo>
                <a:lnTo>
                  <a:pt x="910666" y="135585"/>
                </a:lnTo>
                <a:lnTo>
                  <a:pt x="909700" y="138125"/>
                </a:lnTo>
                <a:lnTo>
                  <a:pt x="908456" y="139395"/>
                </a:lnTo>
                <a:lnTo>
                  <a:pt x="882116" y="182575"/>
                </a:lnTo>
                <a:lnTo>
                  <a:pt x="908824" y="199085"/>
                </a:lnTo>
                <a:lnTo>
                  <a:pt x="912812" y="192735"/>
                </a:lnTo>
                <a:lnTo>
                  <a:pt x="911097" y="191465"/>
                </a:lnTo>
                <a:lnTo>
                  <a:pt x="909942" y="190195"/>
                </a:lnTo>
                <a:lnTo>
                  <a:pt x="908189" y="188925"/>
                </a:lnTo>
                <a:lnTo>
                  <a:pt x="906983" y="186385"/>
                </a:lnTo>
                <a:lnTo>
                  <a:pt x="906995" y="185115"/>
                </a:lnTo>
                <a:lnTo>
                  <a:pt x="908507" y="180035"/>
                </a:lnTo>
                <a:lnTo>
                  <a:pt x="909662" y="178765"/>
                </a:lnTo>
                <a:lnTo>
                  <a:pt x="929639" y="147015"/>
                </a:lnTo>
                <a:lnTo>
                  <a:pt x="931354" y="143205"/>
                </a:lnTo>
                <a:lnTo>
                  <a:pt x="933208" y="135585"/>
                </a:lnTo>
                <a:lnTo>
                  <a:pt x="933411" y="133045"/>
                </a:lnTo>
                <a:lnTo>
                  <a:pt x="932357" y="126695"/>
                </a:lnTo>
                <a:lnTo>
                  <a:pt x="931151" y="124155"/>
                </a:lnTo>
                <a:lnTo>
                  <a:pt x="927366" y="119075"/>
                </a:lnTo>
                <a:close/>
              </a:path>
              <a:path w="1169669" h="469900">
                <a:moveTo>
                  <a:pt x="1000269" y="181305"/>
                </a:moveTo>
                <a:lnTo>
                  <a:pt x="985697" y="181305"/>
                </a:lnTo>
                <a:lnTo>
                  <a:pt x="998981" y="194005"/>
                </a:lnTo>
                <a:lnTo>
                  <a:pt x="1005573" y="186385"/>
                </a:lnTo>
                <a:lnTo>
                  <a:pt x="1000269" y="181305"/>
                </a:lnTo>
                <a:close/>
              </a:path>
              <a:path w="1169669" h="469900">
                <a:moveTo>
                  <a:pt x="838174" y="145745"/>
                </a:moveTo>
                <a:lnTo>
                  <a:pt x="834186" y="152095"/>
                </a:lnTo>
                <a:lnTo>
                  <a:pt x="871092" y="174955"/>
                </a:lnTo>
                <a:lnTo>
                  <a:pt x="875093" y="168605"/>
                </a:lnTo>
                <a:lnTo>
                  <a:pt x="874725" y="168605"/>
                </a:lnTo>
                <a:lnTo>
                  <a:pt x="873404" y="167335"/>
                </a:lnTo>
                <a:lnTo>
                  <a:pt x="872261" y="167335"/>
                </a:lnTo>
                <a:lnTo>
                  <a:pt x="871321" y="166065"/>
                </a:lnTo>
                <a:lnTo>
                  <a:pt x="870318" y="164795"/>
                </a:lnTo>
                <a:lnTo>
                  <a:pt x="869645" y="164795"/>
                </a:lnTo>
                <a:lnTo>
                  <a:pt x="868883" y="162255"/>
                </a:lnTo>
                <a:lnTo>
                  <a:pt x="868806" y="160985"/>
                </a:lnTo>
                <a:lnTo>
                  <a:pt x="869010" y="159715"/>
                </a:lnTo>
                <a:lnTo>
                  <a:pt x="869251" y="158445"/>
                </a:lnTo>
                <a:lnTo>
                  <a:pt x="869861" y="157175"/>
                </a:lnTo>
                <a:lnTo>
                  <a:pt x="870940" y="155905"/>
                </a:lnTo>
                <a:lnTo>
                  <a:pt x="875468" y="148285"/>
                </a:lnTo>
                <a:lnTo>
                  <a:pt x="842352" y="148285"/>
                </a:lnTo>
                <a:lnTo>
                  <a:pt x="841108" y="147015"/>
                </a:lnTo>
                <a:lnTo>
                  <a:pt x="839762" y="147015"/>
                </a:lnTo>
                <a:lnTo>
                  <a:pt x="838174" y="145745"/>
                </a:lnTo>
                <a:close/>
              </a:path>
              <a:path w="1169669" h="469900">
                <a:moveTo>
                  <a:pt x="995705" y="153365"/>
                </a:moveTo>
                <a:lnTo>
                  <a:pt x="990358" y="157175"/>
                </a:lnTo>
                <a:lnTo>
                  <a:pt x="985558" y="158445"/>
                </a:lnTo>
                <a:lnTo>
                  <a:pt x="981367" y="159715"/>
                </a:lnTo>
                <a:lnTo>
                  <a:pt x="1002870" y="159715"/>
                </a:lnTo>
                <a:lnTo>
                  <a:pt x="995705" y="153365"/>
                </a:lnTo>
                <a:close/>
              </a:path>
              <a:path w="1169669" h="469900">
                <a:moveTo>
                  <a:pt x="875042" y="88595"/>
                </a:moveTo>
                <a:lnTo>
                  <a:pt x="871004" y="94945"/>
                </a:lnTo>
                <a:lnTo>
                  <a:pt x="872705" y="94945"/>
                </a:lnTo>
                <a:lnTo>
                  <a:pt x="873836" y="96215"/>
                </a:lnTo>
                <a:lnTo>
                  <a:pt x="875741" y="97485"/>
                </a:lnTo>
                <a:lnTo>
                  <a:pt x="876439" y="98755"/>
                </a:lnTo>
                <a:lnTo>
                  <a:pt x="877239" y="101295"/>
                </a:lnTo>
                <a:lnTo>
                  <a:pt x="877328" y="102565"/>
                </a:lnTo>
                <a:lnTo>
                  <a:pt x="877125" y="103835"/>
                </a:lnTo>
                <a:lnTo>
                  <a:pt x="876884" y="105105"/>
                </a:lnTo>
                <a:lnTo>
                  <a:pt x="876249" y="106375"/>
                </a:lnTo>
                <a:lnTo>
                  <a:pt x="851877" y="145745"/>
                </a:lnTo>
                <a:lnTo>
                  <a:pt x="850709" y="147015"/>
                </a:lnTo>
                <a:lnTo>
                  <a:pt x="849553" y="147015"/>
                </a:lnTo>
                <a:lnTo>
                  <a:pt x="848423" y="148285"/>
                </a:lnTo>
                <a:lnTo>
                  <a:pt x="875468" y="148285"/>
                </a:lnTo>
                <a:lnTo>
                  <a:pt x="885278" y="131775"/>
                </a:lnTo>
                <a:lnTo>
                  <a:pt x="886802" y="130505"/>
                </a:lnTo>
                <a:lnTo>
                  <a:pt x="888453" y="127965"/>
                </a:lnTo>
                <a:lnTo>
                  <a:pt x="891984" y="124155"/>
                </a:lnTo>
                <a:lnTo>
                  <a:pt x="893749" y="121615"/>
                </a:lnTo>
                <a:lnTo>
                  <a:pt x="895667" y="120345"/>
                </a:lnTo>
                <a:lnTo>
                  <a:pt x="897508" y="119075"/>
                </a:lnTo>
                <a:lnTo>
                  <a:pt x="927366" y="119075"/>
                </a:lnTo>
                <a:lnTo>
                  <a:pt x="924839" y="116535"/>
                </a:lnTo>
                <a:lnTo>
                  <a:pt x="919873" y="113995"/>
                </a:lnTo>
                <a:lnTo>
                  <a:pt x="896480" y="113995"/>
                </a:lnTo>
                <a:lnTo>
                  <a:pt x="900264" y="103835"/>
                </a:lnTo>
                <a:lnTo>
                  <a:pt x="875042" y="88595"/>
                </a:lnTo>
                <a:close/>
              </a:path>
              <a:path w="1169669" h="469900">
                <a:moveTo>
                  <a:pt x="803797" y="54305"/>
                </a:moveTo>
                <a:lnTo>
                  <a:pt x="769556" y="79705"/>
                </a:lnTo>
                <a:lnTo>
                  <a:pt x="764298" y="102565"/>
                </a:lnTo>
                <a:lnTo>
                  <a:pt x="764819" y="107645"/>
                </a:lnTo>
                <a:lnTo>
                  <a:pt x="794934" y="134315"/>
                </a:lnTo>
                <a:lnTo>
                  <a:pt x="802486" y="135585"/>
                </a:lnTo>
                <a:lnTo>
                  <a:pt x="809530" y="135585"/>
                </a:lnTo>
                <a:lnTo>
                  <a:pt x="816063" y="133045"/>
                </a:lnTo>
                <a:lnTo>
                  <a:pt x="822064" y="130505"/>
                </a:lnTo>
                <a:lnTo>
                  <a:pt x="827512" y="125425"/>
                </a:lnTo>
                <a:lnTo>
                  <a:pt x="828328" y="124155"/>
                </a:lnTo>
                <a:lnTo>
                  <a:pt x="793229" y="124155"/>
                </a:lnTo>
                <a:lnTo>
                  <a:pt x="788276" y="121615"/>
                </a:lnTo>
                <a:lnTo>
                  <a:pt x="786434" y="120345"/>
                </a:lnTo>
                <a:lnTo>
                  <a:pt x="784047" y="116535"/>
                </a:lnTo>
                <a:lnTo>
                  <a:pt x="783437" y="113995"/>
                </a:lnTo>
                <a:lnTo>
                  <a:pt x="783374" y="108915"/>
                </a:lnTo>
                <a:lnTo>
                  <a:pt x="783920" y="105105"/>
                </a:lnTo>
                <a:lnTo>
                  <a:pt x="784999" y="101295"/>
                </a:lnTo>
                <a:lnTo>
                  <a:pt x="786041" y="97485"/>
                </a:lnTo>
                <a:lnTo>
                  <a:pt x="787603" y="93675"/>
                </a:lnTo>
                <a:lnTo>
                  <a:pt x="789647" y="88595"/>
                </a:lnTo>
                <a:lnTo>
                  <a:pt x="791743" y="84785"/>
                </a:lnTo>
                <a:lnTo>
                  <a:pt x="808418" y="65735"/>
                </a:lnTo>
                <a:lnTo>
                  <a:pt x="830331" y="65735"/>
                </a:lnTo>
                <a:lnTo>
                  <a:pt x="828954" y="64465"/>
                </a:lnTo>
                <a:lnTo>
                  <a:pt x="824636" y="61925"/>
                </a:lnTo>
                <a:lnTo>
                  <a:pt x="819429" y="59385"/>
                </a:lnTo>
                <a:lnTo>
                  <a:pt x="811354" y="55575"/>
                </a:lnTo>
                <a:lnTo>
                  <a:pt x="803797" y="54305"/>
                </a:lnTo>
                <a:close/>
              </a:path>
              <a:path w="1169669" h="469900">
                <a:moveTo>
                  <a:pt x="830331" y="65735"/>
                </a:moveTo>
                <a:lnTo>
                  <a:pt x="813015" y="65735"/>
                </a:lnTo>
                <a:lnTo>
                  <a:pt x="817968" y="68275"/>
                </a:lnTo>
                <a:lnTo>
                  <a:pt x="819835" y="69545"/>
                </a:lnTo>
                <a:lnTo>
                  <a:pt x="821067" y="72085"/>
                </a:lnTo>
                <a:lnTo>
                  <a:pt x="822261" y="73355"/>
                </a:lnTo>
                <a:lnTo>
                  <a:pt x="822883" y="75895"/>
                </a:lnTo>
                <a:lnTo>
                  <a:pt x="822998" y="82245"/>
                </a:lnTo>
                <a:lnTo>
                  <a:pt x="822490" y="84785"/>
                </a:lnTo>
                <a:lnTo>
                  <a:pt x="821397" y="88595"/>
                </a:lnTo>
                <a:lnTo>
                  <a:pt x="820369" y="92405"/>
                </a:lnTo>
                <a:lnTo>
                  <a:pt x="818768" y="96215"/>
                </a:lnTo>
                <a:lnTo>
                  <a:pt x="816724" y="101295"/>
                </a:lnTo>
                <a:lnTo>
                  <a:pt x="814654" y="105105"/>
                </a:lnTo>
                <a:lnTo>
                  <a:pt x="812647" y="110185"/>
                </a:lnTo>
                <a:lnTo>
                  <a:pt x="810653" y="112725"/>
                </a:lnTo>
                <a:lnTo>
                  <a:pt x="808608" y="116535"/>
                </a:lnTo>
                <a:lnTo>
                  <a:pt x="806513" y="119075"/>
                </a:lnTo>
                <a:lnTo>
                  <a:pt x="804417" y="120345"/>
                </a:lnTo>
                <a:lnTo>
                  <a:pt x="802271" y="122885"/>
                </a:lnTo>
                <a:lnTo>
                  <a:pt x="800074" y="124155"/>
                </a:lnTo>
                <a:lnTo>
                  <a:pt x="828328" y="124155"/>
                </a:lnTo>
                <a:lnTo>
                  <a:pt x="841984" y="87325"/>
                </a:lnTo>
                <a:lnTo>
                  <a:pt x="841463" y="83515"/>
                </a:lnTo>
                <a:lnTo>
                  <a:pt x="838339" y="74625"/>
                </a:lnTo>
                <a:lnTo>
                  <a:pt x="835837" y="70815"/>
                </a:lnTo>
                <a:lnTo>
                  <a:pt x="830331" y="65735"/>
                </a:lnTo>
                <a:close/>
              </a:path>
              <a:path w="1169669" h="469900">
                <a:moveTo>
                  <a:pt x="912482" y="110185"/>
                </a:moveTo>
                <a:lnTo>
                  <a:pt x="904290" y="110185"/>
                </a:lnTo>
                <a:lnTo>
                  <a:pt x="902106" y="111455"/>
                </a:lnTo>
                <a:lnTo>
                  <a:pt x="899706" y="112725"/>
                </a:lnTo>
                <a:lnTo>
                  <a:pt x="897077" y="113995"/>
                </a:lnTo>
                <a:lnTo>
                  <a:pt x="919873" y="113995"/>
                </a:lnTo>
                <a:lnTo>
                  <a:pt x="918006" y="112725"/>
                </a:lnTo>
                <a:lnTo>
                  <a:pt x="916203" y="111455"/>
                </a:lnTo>
                <a:lnTo>
                  <a:pt x="914387" y="111455"/>
                </a:lnTo>
                <a:lnTo>
                  <a:pt x="912482" y="110185"/>
                </a:lnTo>
                <a:close/>
              </a:path>
              <a:path w="1169669" h="469900">
                <a:moveTo>
                  <a:pt x="1064018" y="391515"/>
                </a:moveTo>
                <a:lnTo>
                  <a:pt x="1057097" y="394500"/>
                </a:lnTo>
                <a:lnTo>
                  <a:pt x="1074686" y="435914"/>
                </a:lnTo>
                <a:lnTo>
                  <a:pt x="1081595" y="432993"/>
                </a:lnTo>
                <a:lnTo>
                  <a:pt x="1080566" y="430517"/>
                </a:lnTo>
                <a:lnTo>
                  <a:pt x="1080249" y="429450"/>
                </a:lnTo>
                <a:lnTo>
                  <a:pt x="1079995" y="428269"/>
                </a:lnTo>
                <a:lnTo>
                  <a:pt x="1079677" y="427088"/>
                </a:lnTo>
                <a:lnTo>
                  <a:pt x="1079639" y="425932"/>
                </a:lnTo>
                <a:lnTo>
                  <a:pt x="1129557" y="399859"/>
                </a:lnTo>
                <a:lnTo>
                  <a:pt x="1073607" y="399859"/>
                </a:lnTo>
                <a:lnTo>
                  <a:pt x="1070840" y="399580"/>
                </a:lnTo>
                <a:lnTo>
                  <a:pt x="1069695" y="399173"/>
                </a:lnTo>
                <a:lnTo>
                  <a:pt x="1068730" y="398513"/>
                </a:lnTo>
                <a:lnTo>
                  <a:pt x="1067739" y="397878"/>
                </a:lnTo>
                <a:lnTo>
                  <a:pt x="1066926" y="397027"/>
                </a:lnTo>
                <a:lnTo>
                  <a:pt x="1066291" y="396024"/>
                </a:lnTo>
                <a:lnTo>
                  <a:pt x="1065606" y="394995"/>
                </a:lnTo>
                <a:lnTo>
                  <a:pt x="1065085" y="394030"/>
                </a:lnTo>
                <a:lnTo>
                  <a:pt x="1064653" y="393065"/>
                </a:lnTo>
                <a:lnTo>
                  <a:pt x="1064018" y="391515"/>
                </a:lnTo>
                <a:close/>
              </a:path>
              <a:path w="1169669" h="469900">
                <a:moveTo>
                  <a:pt x="1156182" y="352437"/>
                </a:moveTo>
                <a:lnTo>
                  <a:pt x="1149299" y="355333"/>
                </a:lnTo>
                <a:lnTo>
                  <a:pt x="1150327" y="357809"/>
                </a:lnTo>
                <a:lnTo>
                  <a:pt x="1150670" y="358851"/>
                </a:lnTo>
                <a:lnTo>
                  <a:pt x="1150937" y="360006"/>
                </a:lnTo>
                <a:lnTo>
                  <a:pt x="1151267" y="361162"/>
                </a:lnTo>
                <a:lnTo>
                  <a:pt x="1151318" y="362330"/>
                </a:lnTo>
                <a:lnTo>
                  <a:pt x="1075220" y="399580"/>
                </a:lnTo>
                <a:lnTo>
                  <a:pt x="1073607" y="399859"/>
                </a:lnTo>
                <a:lnTo>
                  <a:pt x="1129557" y="399859"/>
                </a:lnTo>
                <a:lnTo>
                  <a:pt x="1169174" y="383044"/>
                </a:lnTo>
                <a:lnTo>
                  <a:pt x="1156182" y="352437"/>
                </a:lnTo>
                <a:close/>
              </a:path>
              <a:path w="1169669" h="469900">
                <a:moveTo>
                  <a:pt x="1072023" y="289148"/>
                </a:moveTo>
                <a:lnTo>
                  <a:pt x="1034554" y="307581"/>
                </a:lnTo>
                <a:lnTo>
                  <a:pt x="1026088" y="329374"/>
                </a:lnTo>
                <a:lnTo>
                  <a:pt x="1027722" y="338480"/>
                </a:lnTo>
                <a:lnTo>
                  <a:pt x="1054658" y="367169"/>
                </a:lnTo>
                <a:lnTo>
                  <a:pt x="1061529" y="367942"/>
                </a:lnTo>
                <a:lnTo>
                  <a:pt x="1068905" y="367072"/>
                </a:lnTo>
                <a:lnTo>
                  <a:pt x="1098330" y="350266"/>
                </a:lnTo>
                <a:lnTo>
                  <a:pt x="1049908" y="350266"/>
                </a:lnTo>
                <a:lnTo>
                  <a:pt x="1047457" y="349935"/>
                </a:lnTo>
                <a:lnTo>
                  <a:pt x="1045387" y="348945"/>
                </a:lnTo>
                <a:lnTo>
                  <a:pt x="1043317" y="347992"/>
                </a:lnTo>
                <a:lnTo>
                  <a:pt x="1041603" y="346341"/>
                </a:lnTo>
                <a:lnTo>
                  <a:pt x="1038898" y="341642"/>
                </a:lnTo>
                <a:lnTo>
                  <a:pt x="1038313" y="339318"/>
                </a:lnTo>
                <a:lnTo>
                  <a:pt x="1038530" y="336423"/>
                </a:lnTo>
                <a:lnTo>
                  <a:pt x="1067777" y="311213"/>
                </a:lnTo>
                <a:lnTo>
                  <a:pt x="1080808" y="307174"/>
                </a:lnTo>
                <a:lnTo>
                  <a:pt x="1083563" y="306870"/>
                </a:lnTo>
                <a:lnTo>
                  <a:pt x="1099688" y="306870"/>
                </a:lnTo>
                <a:lnTo>
                  <a:pt x="1096313" y="301883"/>
                </a:lnTo>
                <a:lnTo>
                  <a:pt x="1090991" y="296329"/>
                </a:lnTo>
                <a:lnTo>
                  <a:pt x="1085172" y="292346"/>
                </a:lnTo>
                <a:lnTo>
                  <a:pt x="1078852" y="289928"/>
                </a:lnTo>
                <a:lnTo>
                  <a:pt x="1072023" y="289148"/>
                </a:lnTo>
                <a:close/>
              </a:path>
              <a:path w="1169669" h="469900">
                <a:moveTo>
                  <a:pt x="1099688" y="306870"/>
                </a:moveTo>
                <a:lnTo>
                  <a:pt x="1083563" y="306870"/>
                </a:lnTo>
                <a:lnTo>
                  <a:pt x="1085964" y="307251"/>
                </a:lnTo>
                <a:lnTo>
                  <a:pt x="1090066" y="309257"/>
                </a:lnTo>
                <a:lnTo>
                  <a:pt x="1091780" y="310934"/>
                </a:lnTo>
                <a:lnTo>
                  <a:pt x="1093139" y="313283"/>
                </a:lnTo>
                <a:lnTo>
                  <a:pt x="1094473" y="315658"/>
                </a:lnTo>
                <a:lnTo>
                  <a:pt x="1095108" y="317969"/>
                </a:lnTo>
                <a:lnTo>
                  <a:pt x="1094803" y="322516"/>
                </a:lnTo>
                <a:lnTo>
                  <a:pt x="1085354" y="334035"/>
                </a:lnTo>
                <a:lnTo>
                  <a:pt x="1082332" y="336423"/>
                </a:lnTo>
                <a:lnTo>
                  <a:pt x="1049908" y="350266"/>
                </a:lnTo>
                <a:lnTo>
                  <a:pt x="1098330" y="350266"/>
                </a:lnTo>
                <a:lnTo>
                  <a:pt x="1107450" y="327799"/>
                </a:lnTo>
                <a:lnTo>
                  <a:pt x="1105814" y="318719"/>
                </a:lnTo>
                <a:lnTo>
                  <a:pt x="1103972" y="313918"/>
                </a:lnTo>
                <a:lnTo>
                  <a:pt x="1101140" y="309016"/>
                </a:lnTo>
                <a:lnTo>
                  <a:pt x="1099688" y="306870"/>
                </a:lnTo>
                <a:close/>
              </a:path>
            </a:pathLst>
          </a:custGeom>
          <a:solidFill>
            <a:srgbClr val="3036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5457A3"/>
                </a:solidFill>
                <a:latin typeface="Soleil"/>
                <a:cs typeface="Solei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67410" y="2243328"/>
            <a:ext cx="7546467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934323" y="2243328"/>
            <a:ext cx="7546467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9F0A279-1C5D-F330-2767-35BE92CEC8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15194" y="5093075"/>
            <a:ext cx="8733006" cy="4660527"/>
          </a:xfrm>
          <a:custGeom>
            <a:avLst/>
            <a:gdLst>
              <a:gd name="connsiteX0" fmla="*/ 1211582 w 8733006"/>
              <a:gd name="connsiteY0" fmla="*/ 0 h 4660527"/>
              <a:gd name="connsiteX1" fmla="*/ 8733006 w 8733006"/>
              <a:gd name="connsiteY1" fmla="*/ 0 h 4660527"/>
              <a:gd name="connsiteX2" fmla="*/ 8733006 w 8733006"/>
              <a:gd name="connsiteY2" fmla="*/ 4660527 h 4660527"/>
              <a:gd name="connsiteX3" fmla="*/ 0 w 8733006"/>
              <a:gd name="connsiteY3" fmla="*/ 4660527 h 4660527"/>
              <a:gd name="connsiteX4" fmla="*/ 0 w 8733006"/>
              <a:gd name="connsiteY4" fmla="*/ 1144655 h 4660527"/>
              <a:gd name="connsiteX5" fmla="*/ 1211582 w 8733006"/>
              <a:gd name="connsiteY5" fmla="*/ 0 h 4660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33006" h="4660527">
                <a:moveTo>
                  <a:pt x="1211582" y="0"/>
                </a:moveTo>
                <a:lnTo>
                  <a:pt x="8733006" y="0"/>
                </a:lnTo>
                <a:lnTo>
                  <a:pt x="8733006" y="4660527"/>
                </a:lnTo>
                <a:lnTo>
                  <a:pt x="0" y="4660527"/>
                </a:lnTo>
                <a:lnTo>
                  <a:pt x="0" y="1144655"/>
                </a:lnTo>
                <a:cubicBezTo>
                  <a:pt x="0" y="512506"/>
                  <a:pt x="542472" y="0"/>
                  <a:pt x="1211582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5457A3"/>
                </a:solidFill>
                <a:latin typeface="Soleil"/>
                <a:cs typeface="Solei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0425" y="14858"/>
            <a:ext cx="16537940" cy="9738995"/>
          </a:xfrm>
          <a:custGeom>
            <a:avLst/>
            <a:gdLst/>
            <a:ahLst/>
            <a:cxnLst/>
            <a:rect l="l" t="t" r="r" b="b"/>
            <a:pathLst>
              <a:path w="16537940" h="9738995">
                <a:moveTo>
                  <a:pt x="0" y="0"/>
                </a:moveTo>
                <a:lnTo>
                  <a:pt x="0" y="9738741"/>
                </a:lnTo>
                <a:lnTo>
                  <a:pt x="16537774" y="9738741"/>
                </a:lnTo>
                <a:lnTo>
                  <a:pt x="16537774" y="0"/>
                </a:lnTo>
                <a:lnTo>
                  <a:pt x="0" y="0"/>
                </a:lnTo>
                <a:close/>
              </a:path>
            </a:pathLst>
          </a:custGeom>
          <a:solidFill>
            <a:srgbClr val="5457A3">
              <a:alpha val="11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393789" y="498149"/>
            <a:ext cx="1774825" cy="1774825"/>
          </a:xfrm>
          <a:custGeom>
            <a:avLst/>
            <a:gdLst/>
            <a:ahLst/>
            <a:cxnLst/>
            <a:rect l="l" t="t" r="r" b="b"/>
            <a:pathLst>
              <a:path w="1774825" h="1774825">
                <a:moveTo>
                  <a:pt x="887145" y="0"/>
                </a:moveTo>
                <a:lnTo>
                  <a:pt x="838470" y="1312"/>
                </a:lnTo>
                <a:lnTo>
                  <a:pt x="790482" y="5205"/>
                </a:lnTo>
                <a:lnTo>
                  <a:pt x="743247" y="11611"/>
                </a:lnTo>
                <a:lnTo>
                  <a:pt x="696833" y="20461"/>
                </a:lnTo>
                <a:lnTo>
                  <a:pt x="651308" y="31689"/>
                </a:lnTo>
                <a:lnTo>
                  <a:pt x="606740" y="45226"/>
                </a:lnTo>
                <a:lnTo>
                  <a:pt x="563196" y="61005"/>
                </a:lnTo>
                <a:lnTo>
                  <a:pt x="520745" y="78959"/>
                </a:lnTo>
                <a:lnTo>
                  <a:pt x="479452" y="99019"/>
                </a:lnTo>
                <a:lnTo>
                  <a:pt x="439388" y="121119"/>
                </a:lnTo>
                <a:lnTo>
                  <a:pt x="400618" y="145190"/>
                </a:lnTo>
                <a:lnTo>
                  <a:pt x="363210" y="171165"/>
                </a:lnTo>
                <a:lnTo>
                  <a:pt x="327233" y="198976"/>
                </a:lnTo>
                <a:lnTo>
                  <a:pt x="292754" y="228555"/>
                </a:lnTo>
                <a:lnTo>
                  <a:pt x="259840" y="259835"/>
                </a:lnTo>
                <a:lnTo>
                  <a:pt x="228559" y="292749"/>
                </a:lnTo>
                <a:lnTo>
                  <a:pt x="198980" y="327228"/>
                </a:lnTo>
                <a:lnTo>
                  <a:pt x="171168" y="363205"/>
                </a:lnTo>
                <a:lnTo>
                  <a:pt x="145193" y="400612"/>
                </a:lnTo>
                <a:lnTo>
                  <a:pt x="121122" y="439382"/>
                </a:lnTo>
                <a:lnTo>
                  <a:pt x="99022" y="479447"/>
                </a:lnTo>
                <a:lnTo>
                  <a:pt x="78961" y="520739"/>
                </a:lnTo>
                <a:lnTo>
                  <a:pt x="61007" y="563191"/>
                </a:lnTo>
                <a:lnTo>
                  <a:pt x="45227" y="606735"/>
                </a:lnTo>
                <a:lnTo>
                  <a:pt x="31689" y="651304"/>
                </a:lnTo>
                <a:lnTo>
                  <a:pt x="20461" y="696829"/>
                </a:lnTo>
                <a:lnTo>
                  <a:pt x="11611" y="743243"/>
                </a:lnTo>
                <a:lnTo>
                  <a:pt x="5205" y="790479"/>
                </a:lnTo>
                <a:lnTo>
                  <a:pt x="1312" y="838469"/>
                </a:lnTo>
                <a:lnTo>
                  <a:pt x="0" y="887145"/>
                </a:lnTo>
                <a:lnTo>
                  <a:pt x="1312" y="935820"/>
                </a:lnTo>
                <a:lnTo>
                  <a:pt x="5205" y="983809"/>
                </a:lnTo>
                <a:lnTo>
                  <a:pt x="11611" y="1031044"/>
                </a:lnTo>
                <a:lnTo>
                  <a:pt x="20461" y="1077457"/>
                </a:lnTo>
                <a:lnTo>
                  <a:pt x="31689" y="1122982"/>
                </a:lnTo>
                <a:lnTo>
                  <a:pt x="45227" y="1167549"/>
                </a:lnTo>
                <a:lnTo>
                  <a:pt x="61007" y="1211093"/>
                </a:lnTo>
                <a:lnTo>
                  <a:pt x="78961" y="1253544"/>
                </a:lnTo>
                <a:lnTo>
                  <a:pt x="99022" y="1294835"/>
                </a:lnTo>
                <a:lnTo>
                  <a:pt x="121122" y="1334900"/>
                </a:lnTo>
                <a:lnTo>
                  <a:pt x="145193" y="1373669"/>
                </a:lnTo>
                <a:lnTo>
                  <a:pt x="171168" y="1411076"/>
                </a:lnTo>
                <a:lnTo>
                  <a:pt x="198980" y="1447053"/>
                </a:lnTo>
                <a:lnTo>
                  <a:pt x="228559" y="1481531"/>
                </a:lnTo>
                <a:lnTo>
                  <a:pt x="259840" y="1514444"/>
                </a:lnTo>
                <a:lnTo>
                  <a:pt x="292754" y="1545724"/>
                </a:lnTo>
                <a:lnTo>
                  <a:pt x="327233" y="1575303"/>
                </a:lnTo>
                <a:lnTo>
                  <a:pt x="363210" y="1603114"/>
                </a:lnTo>
                <a:lnTo>
                  <a:pt x="400618" y="1629089"/>
                </a:lnTo>
                <a:lnTo>
                  <a:pt x="439388" y="1653159"/>
                </a:lnTo>
                <a:lnTo>
                  <a:pt x="479452" y="1675259"/>
                </a:lnTo>
                <a:lnTo>
                  <a:pt x="520745" y="1695319"/>
                </a:lnTo>
                <a:lnTo>
                  <a:pt x="563196" y="1713273"/>
                </a:lnTo>
                <a:lnTo>
                  <a:pt x="606740" y="1729052"/>
                </a:lnTo>
                <a:lnTo>
                  <a:pt x="651308" y="1742589"/>
                </a:lnTo>
                <a:lnTo>
                  <a:pt x="696833" y="1753817"/>
                </a:lnTo>
                <a:lnTo>
                  <a:pt x="743247" y="1762667"/>
                </a:lnTo>
                <a:lnTo>
                  <a:pt x="790482" y="1769073"/>
                </a:lnTo>
                <a:lnTo>
                  <a:pt x="838470" y="1772966"/>
                </a:lnTo>
                <a:lnTo>
                  <a:pt x="887145" y="1774278"/>
                </a:lnTo>
                <a:lnTo>
                  <a:pt x="935820" y="1772966"/>
                </a:lnTo>
                <a:lnTo>
                  <a:pt x="983809" y="1769073"/>
                </a:lnTo>
                <a:lnTo>
                  <a:pt x="1031044" y="1762667"/>
                </a:lnTo>
                <a:lnTo>
                  <a:pt x="1077457" y="1753817"/>
                </a:lnTo>
                <a:lnTo>
                  <a:pt x="1122982" y="1742589"/>
                </a:lnTo>
                <a:lnTo>
                  <a:pt x="1167549" y="1729052"/>
                </a:lnTo>
                <a:lnTo>
                  <a:pt x="1211093" y="1713273"/>
                </a:lnTo>
                <a:lnTo>
                  <a:pt x="1253544" y="1695319"/>
                </a:lnTo>
                <a:lnTo>
                  <a:pt x="1294835" y="1675259"/>
                </a:lnTo>
                <a:lnTo>
                  <a:pt x="1334900" y="1653159"/>
                </a:lnTo>
                <a:lnTo>
                  <a:pt x="1373669" y="1629089"/>
                </a:lnTo>
                <a:lnTo>
                  <a:pt x="1411076" y="1603114"/>
                </a:lnTo>
                <a:lnTo>
                  <a:pt x="1447053" y="1575303"/>
                </a:lnTo>
                <a:lnTo>
                  <a:pt x="1481531" y="1545724"/>
                </a:lnTo>
                <a:lnTo>
                  <a:pt x="1514444" y="1514444"/>
                </a:lnTo>
                <a:lnTo>
                  <a:pt x="1545724" y="1481531"/>
                </a:lnTo>
                <a:lnTo>
                  <a:pt x="1575303" y="1447053"/>
                </a:lnTo>
                <a:lnTo>
                  <a:pt x="1603114" y="1411076"/>
                </a:lnTo>
                <a:lnTo>
                  <a:pt x="1629089" y="1373669"/>
                </a:lnTo>
                <a:lnTo>
                  <a:pt x="1653159" y="1334900"/>
                </a:lnTo>
                <a:lnTo>
                  <a:pt x="1675259" y="1294835"/>
                </a:lnTo>
                <a:lnTo>
                  <a:pt x="1695319" y="1253544"/>
                </a:lnTo>
                <a:lnTo>
                  <a:pt x="1713273" y="1211093"/>
                </a:lnTo>
                <a:lnTo>
                  <a:pt x="1729052" y="1167549"/>
                </a:lnTo>
                <a:lnTo>
                  <a:pt x="1742589" y="1122982"/>
                </a:lnTo>
                <a:lnTo>
                  <a:pt x="1753817" y="1077457"/>
                </a:lnTo>
                <a:lnTo>
                  <a:pt x="1762667" y="1031044"/>
                </a:lnTo>
                <a:lnTo>
                  <a:pt x="1769073" y="983809"/>
                </a:lnTo>
                <a:lnTo>
                  <a:pt x="1772966" y="935820"/>
                </a:lnTo>
                <a:lnTo>
                  <a:pt x="1774278" y="887145"/>
                </a:lnTo>
                <a:lnTo>
                  <a:pt x="1772966" y="838469"/>
                </a:lnTo>
                <a:lnTo>
                  <a:pt x="1769073" y="790479"/>
                </a:lnTo>
                <a:lnTo>
                  <a:pt x="1762667" y="743243"/>
                </a:lnTo>
                <a:lnTo>
                  <a:pt x="1753817" y="696829"/>
                </a:lnTo>
                <a:lnTo>
                  <a:pt x="1742589" y="651304"/>
                </a:lnTo>
                <a:lnTo>
                  <a:pt x="1729052" y="606735"/>
                </a:lnTo>
                <a:lnTo>
                  <a:pt x="1713273" y="563191"/>
                </a:lnTo>
                <a:lnTo>
                  <a:pt x="1695319" y="520739"/>
                </a:lnTo>
                <a:lnTo>
                  <a:pt x="1675259" y="479447"/>
                </a:lnTo>
                <a:lnTo>
                  <a:pt x="1653159" y="439382"/>
                </a:lnTo>
                <a:lnTo>
                  <a:pt x="1629089" y="400612"/>
                </a:lnTo>
                <a:lnTo>
                  <a:pt x="1603114" y="363205"/>
                </a:lnTo>
                <a:lnTo>
                  <a:pt x="1575303" y="327228"/>
                </a:lnTo>
                <a:lnTo>
                  <a:pt x="1545724" y="292749"/>
                </a:lnTo>
                <a:lnTo>
                  <a:pt x="1514444" y="259835"/>
                </a:lnTo>
                <a:lnTo>
                  <a:pt x="1481531" y="228555"/>
                </a:lnTo>
                <a:lnTo>
                  <a:pt x="1447053" y="198976"/>
                </a:lnTo>
                <a:lnTo>
                  <a:pt x="1411076" y="171165"/>
                </a:lnTo>
                <a:lnTo>
                  <a:pt x="1373669" y="145190"/>
                </a:lnTo>
                <a:lnTo>
                  <a:pt x="1334900" y="121119"/>
                </a:lnTo>
                <a:lnTo>
                  <a:pt x="1294835" y="99019"/>
                </a:lnTo>
                <a:lnTo>
                  <a:pt x="1253544" y="78959"/>
                </a:lnTo>
                <a:lnTo>
                  <a:pt x="1211093" y="61005"/>
                </a:lnTo>
                <a:lnTo>
                  <a:pt x="1167549" y="45226"/>
                </a:lnTo>
                <a:lnTo>
                  <a:pt x="1122982" y="31689"/>
                </a:lnTo>
                <a:lnTo>
                  <a:pt x="1077457" y="20461"/>
                </a:lnTo>
                <a:lnTo>
                  <a:pt x="1031044" y="11611"/>
                </a:lnTo>
                <a:lnTo>
                  <a:pt x="983809" y="5205"/>
                </a:lnTo>
                <a:lnTo>
                  <a:pt x="935820" y="1312"/>
                </a:lnTo>
                <a:lnTo>
                  <a:pt x="8871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810471" y="938071"/>
            <a:ext cx="908050" cy="928369"/>
          </a:xfrm>
          <a:custGeom>
            <a:avLst/>
            <a:gdLst/>
            <a:ahLst/>
            <a:cxnLst/>
            <a:rect l="l" t="t" r="r" b="b"/>
            <a:pathLst>
              <a:path w="908050" h="928369">
                <a:moveTo>
                  <a:pt x="887461" y="393128"/>
                </a:moveTo>
                <a:lnTo>
                  <a:pt x="243814" y="393128"/>
                </a:lnTo>
                <a:lnTo>
                  <a:pt x="283616" y="393484"/>
                </a:lnTo>
                <a:lnTo>
                  <a:pt x="328574" y="440893"/>
                </a:lnTo>
                <a:lnTo>
                  <a:pt x="350011" y="463880"/>
                </a:lnTo>
                <a:lnTo>
                  <a:pt x="381482" y="476542"/>
                </a:lnTo>
                <a:lnTo>
                  <a:pt x="393242" y="557491"/>
                </a:lnTo>
                <a:lnTo>
                  <a:pt x="400507" y="603554"/>
                </a:lnTo>
                <a:lnTo>
                  <a:pt x="406018" y="618426"/>
                </a:lnTo>
                <a:lnTo>
                  <a:pt x="404536" y="630370"/>
                </a:lnTo>
                <a:lnTo>
                  <a:pt x="387019" y="662355"/>
                </a:lnTo>
                <a:lnTo>
                  <a:pt x="379056" y="718070"/>
                </a:lnTo>
                <a:lnTo>
                  <a:pt x="411911" y="755129"/>
                </a:lnTo>
                <a:lnTo>
                  <a:pt x="413744" y="777036"/>
                </a:lnTo>
                <a:lnTo>
                  <a:pt x="414865" y="789025"/>
                </a:lnTo>
                <a:lnTo>
                  <a:pt x="433072" y="838686"/>
                </a:lnTo>
                <a:lnTo>
                  <a:pt x="464515" y="881786"/>
                </a:lnTo>
                <a:lnTo>
                  <a:pt x="465531" y="910170"/>
                </a:lnTo>
                <a:lnTo>
                  <a:pt x="484212" y="927811"/>
                </a:lnTo>
                <a:lnTo>
                  <a:pt x="553364" y="920877"/>
                </a:lnTo>
                <a:lnTo>
                  <a:pt x="592810" y="900823"/>
                </a:lnTo>
                <a:lnTo>
                  <a:pt x="624624" y="874864"/>
                </a:lnTo>
                <a:lnTo>
                  <a:pt x="647128" y="835761"/>
                </a:lnTo>
                <a:lnTo>
                  <a:pt x="657478" y="810831"/>
                </a:lnTo>
                <a:lnTo>
                  <a:pt x="691375" y="789025"/>
                </a:lnTo>
                <a:lnTo>
                  <a:pt x="680999" y="756500"/>
                </a:lnTo>
                <a:lnTo>
                  <a:pt x="678573" y="747522"/>
                </a:lnTo>
                <a:lnTo>
                  <a:pt x="691375" y="729526"/>
                </a:lnTo>
                <a:lnTo>
                  <a:pt x="743597" y="698728"/>
                </a:lnTo>
                <a:lnTo>
                  <a:pt x="763993" y="674446"/>
                </a:lnTo>
                <a:lnTo>
                  <a:pt x="761237" y="648893"/>
                </a:lnTo>
                <a:lnTo>
                  <a:pt x="757783" y="612546"/>
                </a:lnTo>
                <a:lnTo>
                  <a:pt x="754659" y="594537"/>
                </a:lnTo>
                <a:lnTo>
                  <a:pt x="755357" y="559930"/>
                </a:lnTo>
                <a:lnTo>
                  <a:pt x="763993" y="540207"/>
                </a:lnTo>
                <a:lnTo>
                  <a:pt x="793076" y="489000"/>
                </a:lnTo>
                <a:lnTo>
                  <a:pt x="846302" y="439496"/>
                </a:lnTo>
                <a:lnTo>
                  <a:pt x="878141" y="405244"/>
                </a:lnTo>
                <a:lnTo>
                  <a:pt x="887461" y="393128"/>
                </a:lnTo>
                <a:close/>
              </a:path>
              <a:path w="908050" h="928369">
                <a:moveTo>
                  <a:pt x="80937" y="106578"/>
                </a:moveTo>
                <a:lnTo>
                  <a:pt x="17970" y="185839"/>
                </a:lnTo>
                <a:lnTo>
                  <a:pt x="15239" y="256781"/>
                </a:lnTo>
                <a:lnTo>
                  <a:pt x="0" y="288264"/>
                </a:lnTo>
                <a:lnTo>
                  <a:pt x="40474" y="361619"/>
                </a:lnTo>
                <a:lnTo>
                  <a:pt x="78854" y="396265"/>
                </a:lnTo>
                <a:lnTo>
                  <a:pt x="157010" y="419074"/>
                </a:lnTo>
                <a:lnTo>
                  <a:pt x="207860" y="414235"/>
                </a:lnTo>
                <a:lnTo>
                  <a:pt x="243814" y="393128"/>
                </a:lnTo>
                <a:lnTo>
                  <a:pt x="887461" y="393128"/>
                </a:lnTo>
                <a:lnTo>
                  <a:pt x="894397" y="384111"/>
                </a:lnTo>
                <a:lnTo>
                  <a:pt x="907541" y="343966"/>
                </a:lnTo>
                <a:lnTo>
                  <a:pt x="906165" y="337400"/>
                </a:lnTo>
                <a:lnTo>
                  <a:pt x="842517" y="337400"/>
                </a:lnTo>
                <a:lnTo>
                  <a:pt x="835596" y="336702"/>
                </a:lnTo>
                <a:lnTo>
                  <a:pt x="820712" y="335991"/>
                </a:lnTo>
                <a:lnTo>
                  <a:pt x="813117" y="334314"/>
                </a:lnTo>
                <a:lnTo>
                  <a:pt x="798588" y="316649"/>
                </a:lnTo>
                <a:lnTo>
                  <a:pt x="776122" y="291376"/>
                </a:lnTo>
                <a:lnTo>
                  <a:pt x="747394" y="287578"/>
                </a:lnTo>
                <a:lnTo>
                  <a:pt x="742899" y="265099"/>
                </a:lnTo>
                <a:lnTo>
                  <a:pt x="703478" y="197256"/>
                </a:lnTo>
                <a:lnTo>
                  <a:pt x="673379" y="144665"/>
                </a:lnTo>
                <a:lnTo>
                  <a:pt x="655303" y="111074"/>
                </a:lnTo>
                <a:lnTo>
                  <a:pt x="102044" y="111074"/>
                </a:lnTo>
                <a:lnTo>
                  <a:pt x="80937" y="106578"/>
                </a:lnTo>
                <a:close/>
              </a:path>
              <a:path w="908050" h="928369">
                <a:moveTo>
                  <a:pt x="903046" y="322516"/>
                </a:moveTo>
                <a:lnTo>
                  <a:pt x="888187" y="324624"/>
                </a:lnTo>
                <a:lnTo>
                  <a:pt x="871562" y="324942"/>
                </a:lnTo>
                <a:lnTo>
                  <a:pt x="842517" y="337400"/>
                </a:lnTo>
                <a:lnTo>
                  <a:pt x="906165" y="337400"/>
                </a:lnTo>
                <a:lnTo>
                  <a:pt x="903046" y="322516"/>
                </a:lnTo>
                <a:close/>
              </a:path>
              <a:path w="908050" h="928369">
                <a:moveTo>
                  <a:pt x="673228" y="104165"/>
                </a:moveTo>
                <a:lnTo>
                  <a:pt x="651586" y="104165"/>
                </a:lnTo>
                <a:lnTo>
                  <a:pt x="662673" y="112483"/>
                </a:lnTo>
                <a:lnTo>
                  <a:pt x="668185" y="115582"/>
                </a:lnTo>
                <a:lnTo>
                  <a:pt x="675805" y="109715"/>
                </a:lnTo>
                <a:lnTo>
                  <a:pt x="673228" y="104165"/>
                </a:lnTo>
                <a:close/>
              </a:path>
              <a:path w="908050" h="928369">
                <a:moveTo>
                  <a:pt x="205435" y="18351"/>
                </a:moveTo>
                <a:lnTo>
                  <a:pt x="142836" y="58470"/>
                </a:lnTo>
                <a:lnTo>
                  <a:pt x="132118" y="90995"/>
                </a:lnTo>
                <a:lnTo>
                  <a:pt x="102044" y="111074"/>
                </a:lnTo>
                <a:lnTo>
                  <a:pt x="655303" y="111074"/>
                </a:lnTo>
                <a:lnTo>
                  <a:pt x="651586" y="104165"/>
                </a:lnTo>
                <a:lnTo>
                  <a:pt x="673228" y="104165"/>
                </a:lnTo>
                <a:lnTo>
                  <a:pt x="666641" y="89979"/>
                </a:lnTo>
                <a:lnTo>
                  <a:pt x="470026" y="89979"/>
                </a:lnTo>
                <a:lnTo>
                  <a:pt x="459320" y="87185"/>
                </a:lnTo>
                <a:lnTo>
                  <a:pt x="432320" y="74066"/>
                </a:lnTo>
                <a:lnTo>
                  <a:pt x="421957" y="63322"/>
                </a:lnTo>
                <a:lnTo>
                  <a:pt x="415035" y="55346"/>
                </a:lnTo>
                <a:lnTo>
                  <a:pt x="382181" y="55346"/>
                </a:lnTo>
                <a:lnTo>
                  <a:pt x="382892" y="39433"/>
                </a:lnTo>
                <a:lnTo>
                  <a:pt x="381482" y="37363"/>
                </a:lnTo>
                <a:lnTo>
                  <a:pt x="383400" y="24904"/>
                </a:lnTo>
                <a:lnTo>
                  <a:pt x="231012" y="24904"/>
                </a:lnTo>
                <a:lnTo>
                  <a:pt x="205435" y="18351"/>
                </a:lnTo>
                <a:close/>
              </a:path>
              <a:path w="908050" h="928369">
                <a:moveTo>
                  <a:pt x="536765" y="61239"/>
                </a:moveTo>
                <a:lnTo>
                  <a:pt x="509816" y="61239"/>
                </a:lnTo>
                <a:lnTo>
                  <a:pt x="493217" y="65036"/>
                </a:lnTo>
                <a:lnTo>
                  <a:pt x="489051" y="86487"/>
                </a:lnTo>
                <a:lnTo>
                  <a:pt x="479018" y="89281"/>
                </a:lnTo>
                <a:lnTo>
                  <a:pt x="470026" y="89979"/>
                </a:lnTo>
                <a:lnTo>
                  <a:pt x="666641" y="89979"/>
                </a:lnTo>
                <a:lnTo>
                  <a:pt x="666470" y="89611"/>
                </a:lnTo>
                <a:lnTo>
                  <a:pt x="660077" y="85140"/>
                </a:lnTo>
                <a:lnTo>
                  <a:pt x="591756" y="85140"/>
                </a:lnTo>
                <a:lnTo>
                  <a:pt x="536765" y="61239"/>
                </a:lnTo>
                <a:close/>
              </a:path>
              <a:path w="908050" h="928369">
                <a:moveTo>
                  <a:pt x="648144" y="76796"/>
                </a:moveTo>
                <a:lnTo>
                  <a:pt x="617029" y="76796"/>
                </a:lnTo>
                <a:lnTo>
                  <a:pt x="591756" y="85140"/>
                </a:lnTo>
                <a:lnTo>
                  <a:pt x="660077" y="85140"/>
                </a:lnTo>
                <a:lnTo>
                  <a:pt x="648144" y="76796"/>
                </a:lnTo>
                <a:close/>
              </a:path>
              <a:path w="908050" h="928369">
                <a:moveTo>
                  <a:pt x="371792" y="0"/>
                </a:moveTo>
                <a:lnTo>
                  <a:pt x="274954" y="2425"/>
                </a:lnTo>
                <a:lnTo>
                  <a:pt x="231012" y="24904"/>
                </a:lnTo>
                <a:lnTo>
                  <a:pt x="383400" y="24904"/>
                </a:lnTo>
                <a:lnTo>
                  <a:pt x="384251" y="19380"/>
                </a:lnTo>
                <a:lnTo>
                  <a:pt x="384606" y="14185"/>
                </a:lnTo>
                <a:lnTo>
                  <a:pt x="371792" y="0"/>
                </a:lnTo>
                <a:close/>
              </a:path>
            </a:pathLst>
          </a:custGeom>
          <a:solidFill>
            <a:srgbClr val="2138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4808451" y="937017"/>
            <a:ext cx="911860" cy="930910"/>
          </a:xfrm>
          <a:custGeom>
            <a:avLst/>
            <a:gdLst/>
            <a:ahLst/>
            <a:cxnLst/>
            <a:rect l="l" t="t" r="r" b="b"/>
            <a:pathLst>
              <a:path w="911859" h="930910">
                <a:moveTo>
                  <a:pt x="468871" y="910590"/>
                </a:moveTo>
                <a:lnTo>
                  <a:pt x="466229" y="913130"/>
                </a:lnTo>
                <a:lnTo>
                  <a:pt x="485559" y="930910"/>
                </a:lnTo>
                <a:lnTo>
                  <a:pt x="527789" y="927100"/>
                </a:lnTo>
                <a:lnTo>
                  <a:pt x="486930" y="927100"/>
                </a:lnTo>
                <a:lnTo>
                  <a:pt x="470260" y="911860"/>
                </a:lnTo>
                <a:lnTo>
                  <a:pt x="469480" y="911860"/>
                </a:lnTo>
                <a:lnTo>
                  <a:pt x="469454" y="911123"/>
                </a:lnTo>
                <a:lnTo>
                  <a:pt x="468871" y="910590"/>
                </a:lnTo>
                <a:close/>
              </a:path>
              <a:path w="911859" h="930910">
                <a:moveTo>
                  <a:pt x="907421" y="326389"/>
                </a:moveTo>
                <a:lnTo>
                  <a:pt x="903516" y="326389"/>
                </a:lnTo>
                <a:lnTo>
                  <a:pt x="907542" y="345439"/>
                </a:lnTo>
                <a:lnTo>
                  <a:pt x="894676" y="384809"/>
                </a:lnTo>
                <a:lnTo>
                  <a:pt x="878662" y="405130"/>
                </a:lnTo>
                <a:lnTo>
                  <a:pt x="846963" y="439419"/>
                </a:lnTo>
                <a:lnTo>
                  <a:pt x="793546" y="488950"/>
                </a:lnTo>
                <a:lnTo>
                  <a:pt x="764273" y="541020"/>
                </a:lnTo>
                <a:lnTo>
                  <a:pt x="755434" y="561340"/>
                </a:lnTo>
                <a:lnTo>
                  <a:pt x="754748" y="596900"/>
                </a:lnTo>
                <a:lnTo>
                  <a:pt x="757859" y="614680"/>
                </a:lnTo>
                <a:lnTo>
                  <a:pt x="761314" y="650240"/>
                </a:lnTo>
                <a:lnTo>
                  <a:pt x="763993" y="675640"/>
                </a:lnTo>
                <a:lnTo>
                  <a:pt x="744359" y="698500"/>
                </a:lnTo>
                <a:lnTo>
                  <a:pt x="692048" y="730250"/>
                </a:lnTo>
                <a:lnTo>
                  <a:pt x="678484" y="749300"/>
                </a:lnTo>
                <a:lnTo>
                  <a:pt x="681126" y="758190"/>
                </a:lnTo>
                <a:lnTo>
                  <a:pt x="691095" y="789940"/>
                </a:lnTo>
                <a:lnTo>
                  <a:pt x="657936" y="811530"/>
                </a:lnTo>
                <a:lnTo>
                  <a:pt x="625132" y="875030"/>
                </a:lnTo>
                <a:lnTo>
                  <a:pt x="593763" y="900430"/>
                </a:lnTo>
                <a:lnTo>
                  <a:pt x="554837" y="920750"/>
                </a:lnTo>
                <a:lnTo>
                  <a:pt x="486930" y="927100"/>
                </a:lnTo>
                <a:lnTo>
                  <a:pt x="527789" y="927100"/>
                </a:lnTo>
                <a:lnTo>
                  <a:pt x="595896" y="904240"/>
                </a:lnTo>
                <a:lnTo>
                  <a:pt x="628180" y="877569"/>
                </a:lnTo>
                <a:lnTo>
                  <a:pt x="650875" y="838200"/>
                </a:lnTo>
                <a:lnTo>
                  <a:pt x="661060" y="814069"/>
                </a:lnTo>
                <a:lnTo>
                  <a:pt x="695706" y="791210"/>
                </a:lnTo>
                <a:lnTo>
                  <a:pt x="684885" y="758190"/>
                </a:lnTo>
                <a:lnTo>
                  <a:pt x="682726" y="749300"/>
                </a:lnTo>
                <a:lnTo>
                  <a:pt x="694753" y="732790"/>
                </a:lnTo>
                <a:lnTo>
                  <a:pt x="746912" y="702310"/>
                </a:lnTo>
                <a:lnTo>
                  <a:pt x="768045" y="676910"/>
                </a:lnTo>
                <a:lnTo>
                  <a:pt x="765200" y="650240"/>
                </a:lnTo>
                <a:lnTo>
                  <a:pt x="761746" y="613410"/>
                </a:lnTo>
                <a:lnTo>
                  <a:pt x="758647" y="595630"/>
                </a:lnTo>
                <a:lnTo>
                  <a:pt x="759345" y="562610"/>
                </a:lnTo>
                <a:lnTo>
                  <a:pt x="767791" y="542290"/>
                </a:lnTo>
                <a:lnTo>
                  <a:pt x="796620" y="491489"/>
                </a:lnTo>
                <a:lnTo>
                  <a:pt x="849731" y="441959"/>
                </a:lnTo>
                <a:lnTo>
                  <a:pt x="881634" y="407669"/>
                </a:lnTo>
                <a:lnTo>
                  <a:pt x="898156" y="386080"/>
                </a:lnTo>
                <a:lnTo>
                  <a:pt x="911580" y="345439"/>
                </a:lnTo>
                <a:lnTo>
                  <a:pt x="907421" y="326389"/>
                </a:lnTo>
                <a:close/>
              </a:path>
              <a:path w="911859" h="930910">
                <a:moveTo>
                  <a:pt x="415945" y="756920"/>
                </a:moveTo>
                <a:lnTo>
                  <a:pt x="413931" y="756920"/>
                </a:lnTo>
                <a:lnTo>
                  <a:pt x="412470" y="758190"/>
                </a:lnTo>
                <a:lnTo>
                  <a:pt x="412100" y="758190"/>
                </a:lnTo>
                <a:lnTo>
                  <a:pt x="415899" y="796290"/>
                </a:lnTo>
                <a:lnTo>
                  <a:pt x="436016" y="847090"/>
                </a:lnTo>
                <a:lnTo>
                  <a:pt x="460121" y="878840"/>
                </a:lnTo>
                <a:lnTo>
                  <a:pt x="464616" y="883919"/>
                </a:lnTo>
                <a:lnTo>
                  <a:pt x="465594" y="913130"/>
                </a:lnTo>
                <a:lnTo>
                  <a:pt x="466229" y="913130"/>
                </a:lnTo>
                <a:lnTo>
                  <a:pt x="468871" y="910590"/>
                </a:lnTo>
                <a:lnTo>
                  <a:pt x="469436" y="910590"/>
                </a:lnTo>
                <a:lnTo>
                  <a:pt x="468452" y="882650"/>
                </a:lnTo>
                <a:lnTo>
                  <a:pt x="463207" y="876300"/>
                </a:lnTo>
                <a:lnTo>
                  <a:pt x="439343" y="845819"/>
                </a:lnTo>
                <a:lnTo>
                  <a:pt x="439597" y="845819"/>
                </a:lnTo>
                <a:lnTo>
                  <a:pt x="436867" y="839469"/>
                </a:lnTo>
                <a:lnTo>
                  <a:pt x="434390" y="834390"/>
                </a:lnTo>
                <a:lnTo>
                  <a:pt x="430657" y="825500"/>
                </a:lnTo>
                <a:lnTo>
                  <a:pt x="424180" y="810260"/>
                </a:lnTo>
                <a:lnTo>
                  <a:pt x="422973" y="807720"/>
                </a:lnTo>
                <a:lnTo>
                  <a:pt x="421805" y="803910"/>
                </a:lnTo>
                <a:lnTo>
                  <a:pt x="420941" y="802640"/>
                </a:lnTo>
                <a:lnTo>
                  <a:pt x="420687" y="801370"/>
                </a:lnTo>
                <a:lnTo>
                  <a:pt x="420293" y="800100"/>
                </a:lnTo>
                <a:lnTo>
                  <a:pt x="419785" y="796290"/>
                </a:lnTo>
                <a:lnTo>
                  <a:pt x="418426" y="784860"/>
                </a:lnTo>
                <a:lnTo>
                  <a:pt x="417588" y="775970"/>
                </a:lnTo>
                <a:lnTo>
                  <a:pt x="416331" y="762000"/>
                </a:lnTo>
                <a:lnTo>
                  <a:pt x="416041" y="758190"/>
                </a:lnTo>
                <a:lnTo>
                  <a:pt x="412470" y="758190"/>
                </a:lnTo>
                <a:lnTo>
                  <a:pt x="412058" y="757720"/>
                </a:lnTo>
                <a:lnTo>
                  <a:pt x="416006" y="757720"/>
                </a:lnTo>
                <a:lnTo>
                  <a:pt x="415945" y="756920"/>
                </a:lnTo>
                <a:close/>
              </a:path>
              <a:path w="911859" h="930910">
                <a:moveTo>
                  <a:pt x="469454" y="911123"/>
                </a:moveTo>
                <a:lnTo>
                  <a:pt x="469480" y="911860"/>
                </a:lnTo>
                <a:lnTo>
                  <a:pt x="470260" y="911860"/>
                </a:lnTo>
                <a:lnTo>
                  <a:pt x="469454" y="911123"/>
                </a:lnTo>
                <a:close/>
              </a:path>
              <a:path w="911859" h="930910">
                <a:moveTo>
                  <a:pt x="469436" y="910590"/>
                </a:moveTo>
                <a:lnTo>
                  <a:pt x="468871" y="910590"/>
                </a:lnTo>
                <a:lnTo>
                  <a:pt x="469454" y="911123"/>
                </a:lnTo>
                <a:lnTo>
                  <a:pt x="469436" y="910590"/>
                </a:lnTo>
                <a:close/>
              </a:path>
              <a:path w="911859" h="930910">
                <a:moveTo>
                  <a:pt x="413931" y="756920"/>
                </a:moveTo>
                <a:lnTo>
                  <a:pt x="411988" y="756920"/>
                </a:lnTo>
                <a:lnTo>
                  <a:pt x="412058" y="757720"/>
                </a:lnTo>
                <a:lnTo>
                  <a:pt x="412470" y="758190"/>
                </a:lnTo>
                <a:lnTo>
                  <a:pt x="413931" y="756920"/>
                </a:lnTo>
                <a:close/>
              </a:path>
              <a:path w="911859" h="930910">
                <a:moveTo>
                  <a:pt x="410032" y="619760"/>
                </a:moveTo>
                <a:lnTo>
                  <a:pt x="408038" y="619760"/>
                </a:lnTo>
                <a:lnTo>
                  <a:pt x="406247" y="621030"/>
                </a:lnTo>
                <a:lnTo>
                  <a:pt x="405968" y="621030"/>
                </a:lnTo>
                <a:lnTo>
                  <a:pt x="391274" y="657860"/>
                </a:lnTo>
                <a:lnTo>
                  <a:pt x="389293" y="660400"/>
                </a:lnTo>
                <a:lnTo>
                  <a:pt x="387184" y="662940"/>
                </a:lnTo>
                <a:lnTo>
                  <a:pt x="379031" y="720090"/>
                </a:lnTo>
                <a:lnTo>
                  <a:pt x="412058" y="757720"/>
                </a:lnTo>
                <a:lnTo>
                  <a:pt x="411988" y="756920"/>
                </a:lnTo>
                <a:lnTo>
                  <a:pt x="415945" y="756920"/>
                </a:lnTo>
                <a:lnTo>
                  <a:pt x="415848" y="755650"/>
                </a:lnTo>
                <a:lnTo>
                  <a:pt x="383146" y="718820"/>
                </a:lnTo>
                <a:lnTo>
                  <a:pt x="390787" y="665480"/>
                </a:lnTo>
                <a:lnTo>
                  <a:pt x="390512" y="665480"/>
                </a:lnTo>
                <a:lnTo>
                  <a:pt x="389039" y="664210"/>
                </a:lnTo>
                <a:lnTo>
                  <a:pt x="391562" y="664210"/>
                </a:lnTo>
                <a:lnTo>
                  <a:pt x="396811" y="657860"/>
                </a:lnTo>
                <a:lnTo>
                  <a:pt x="402120" y="650240"/>
                </a:lnTo>
                <a:lnTo>
                  <a:pt x="404952" y="645160"/>
                </a:lnTo>
                <a:lnTo>
                  <a:pt x="406819" y="637540"/>
                </a:lnTo>
                <a:lnTo>
                  <a:pt x="408089" y="631190"/>
                </a:lnTo>
                <a:lnTo>
                  <a:pt x="409384" y="626110"/>
                </a:lnTo>
                <a:lnTo>
                  <a:pt x="409902" y="621030"/>
                </a:lnTo>
                <a:lnTo>
                  <a:pt x="406247" y="621030"/>
                </a:lnTo>
                <a:lnTo>
                  <a:pt x="406036" y="620456"/>
                </a:lnTo>
                <a:lnTo>
                  <a:pt x="409961" y="620456"/>
                </a:lnTo>
                <a:lnTo>
                  <a:pt x="410032" y="619760"/>
                </a:lnTo>
                <a:close/>
              </a:path>
              <a:path w="911859" h="930910">
                <a:moveTo>
                  <a:pt x="390969" y="664210"/>
                </a:moveTo>
                <a:lnTo>
                  <a:pt x="389039" y="664210"/>
                </a:lnTo>
                <a:lnTo>
                  <a:pt x="390512" y="665480"/>
                </a:lnTo>
                <a:lnTo>
                  <a:pt x="390845" y="665077"/>
                </a:lnTo>
                <a:lnTo>
                  <a:pt x="390969" y="664210"/>
                </a:lnTo>
                <a:close/>
              </a:path>
              <a:path w="911859" h="930910">
                <a:moveTo>
                  <a:pt x="390845" y="665077"/>
                </a:moveTo>
                <a:lnTo>
                  <a:pt x="390512" y="665480"/>
                </a:lnTo>
                <a:lnTo>
                  <a:pt x="390787" y="665480"/>
                </a:lnTo>
                <a:lnTo>
                  <a:pt x="390845" y="665077"/>
                </a:lnTo>
                <a:close/>
              </a:path>
              <a:path w="911859" h="930910">
                <a:moveTo>
                  <a:pt x="391562" y="664210"/>
                </a:moveTo>
                <a:lnTo>
                  <a:pt x="390969" y="664210"/>
                </a:lnTo>
                <a:lnTo>
                  <a:pt x="390845" y="665077"/>
                </a:lnTo>
                <a:lnTo>
                  <a:pt x="391562" y="664210"/>
                </a:lnTo>
                <a:close/>
              </a:path>
              <a:path w="911859" h="930910">
                <a:moveTo>
                  <a:pt x="408038" y="619760"/>
                </a:moveTo>
                <a:lnTo>
                  <a:pt x="406120" y="619760"/>
                </a:lnTo>
                <a:lnTo>
                  <a:pt x="406036" y="620456"/>
                </a:lnTo>
                <a:lnTo>
                  <a:pt x="406247" y="621030"/>
                </a:lnTo>
                <a:lnTo>
                  <a:pt x="408038" y="619760"/>
                </a:lnTo>
                <a:close/>
              </a:path>
              <a:path w="911859" h="930910">
                <a:moveTo>
                  <a:pt x="288922" y="396239"/>
                </a:moveTo>
                <a:lnTo>
                  <a:pt x="246380" y="396239"/>
                </a:lnTo>
                <a:lnTo>
                  <a:pt x="284784" y="397509"/>
                </a:lnTo>
                <a:lnTo>
                  <a:pt x="350913" y="467359"/>
                </a:lnTo>
                <a:lnTo>
                  <a:pt x="381736" y="480059"/>
                </a:lnTo>
                <a:lnTo>
                  <a:pt x="393331" y="560070"/>
                </a:lnTo>
                <a:lnTo>
                  <a:pt x="400646" y="605790"/>
                </a:lnTo>
                <a:lnTo>
                  <a:pt x="406036" y="620456"/>
                </a:lnTo>
                <a:lnTo>
                  <a:pt x="406120" y="619760"/>
                </a:lnTo>
                <a:lnTo>
                  <a:pt x="410070" y="619760"/>
                </a:lnTo>
                <a:lnTo>
                  <a:pt x="404406" y="604520"/>
                </a:lnTo>
                <a:lnTo>
                  <a:pt x="397179" y="558800"/>
                </a:lnTo>
                <a:lnTo>
                  <a:pt x="385267" y="476250"/>
                </a:lnTo>
                <a:lnTo>
                  <a:pt x="353148" y="463550"/>
                </a:lnTo>
                <a:lnTo>
                  <a:pt x="331990" y="440689"/>
                </a:lnTo>
                <a:lnTo>
                  <a:pt x="288922" y="396239"/>
                </a:lnTo>
                <a:close/>
              </a:path>
              <a:path w="911859" h="930910">
                <a:moveTo>
                  <a:pt x="82143" y="106679"/>
                </a:moveTo>
                <a:lnTo>
                  <a:pt x="18072" y="186689"/>
                </a:lnTo>
                <a:lnTo>
                  <a:pt x="15290" y="257809"/>
                </a:lnTo>
                <a:lnTo>
                  <a:pt x="0" y="289559"/>
                </a:lnTo>
                <a:lnTo>
                  <a:pt x="5702" y="322580"/>
                </a:lnTo>
                <a:lnTo>
                  <a:pt x="41059" y="364489"/>
                </a:lnTo>
                <a:lnTo>
                  <a:pt x="102577" y="419100"/>
                </a:lnTo>
                <a:lnTo>
                  <a:pt x="159080" y="422909"/>
                </a:lnTo>
                <a:lnTo>
                  <a:pt x="197656" y="419100"/>
                </a:lnTo>
                <a:lnTo>
                  <a:pt x="159016" y="419100"/>
                </a:lnTo>
                <a:lnTo>
                  <a:pt x="104140" y="415289"/>
                </a:lnTo>
                <a:lnTo>
                  <a:pt x="82143" y="396239"/>
                </a:lnTo>
                <a:lnTo>
                  <a:pt x="43903" y="361950"/>
                </a:lnTo>
                <a:lnTo>
                  <a:pt x="9385" y="321309"/>
                </a:lnTo>
                <a:lnTo>
                  <a:pt x="4038" y="290830"/>
                </a:lnTo>
                <a:lnTo>
                  <a:pt x="19177" y="259079"/>
                </a:lnTo>
                <a:lnTo>
                  <a:pt x="21932" y="187959"/>
                </a:lnTo>
                <a:lnTo>
                  <a:pt x="83743" y="110490"/>
                </a:lnTo>
                <a:lnTo>
                  <a:pt x="103657" y="110490"/>
                </a:lnTo>
                <a:lnTo>
                  <a:pt x="82143" y="106679"/>
                </a:lnTo>
                <a:close/>
              </a:path>
              <a:path w="911859" h="930910">
                <a:moveTo>
                  <a:pt x="245325" y="392430"/>
                </a:moveTo>
                <a:lnTo>
                  <a:pt x="209270" y="414019"/>
                </a:lnTo>
                <a:lnTo>
                  <a:pt x="159016" y="419100"/>
                </a:lnTo>
                <a:lnTo>
                  <a:pt x="197656" y="419100"/>
                </a:lnTo>
                <a:lnTo>
                  <a:pt x="210515" y="417830"/>
                </a:lnTo>
                <a:lnTo>
                  <a:pt x="246380" y="396239"/>
                </a:lnTo>
                <a:lnTo>
                  <a:pt x="288922" y="396239"/>
                </a:lnTo>
                <a:lnTo>
                  <a:pt x="286461" y="393700"/>
                </a:lnTo>
                <a:lnTo>
                  <a:pt x="245325" y="392430"/>
                </a:lnTo>
                <a:close/>
              </a:path>
              <a:path w="911859" h="930910">
                <a:moveTo>
                  <a:pt x="647700" y="99059"/>
                </a:moveTo>
                <a:lnTo>
                  <a:pt x="673709" y="147319"/>
                </a:lnTo>
                <a:lnTo>
                  <a:pt x="703808" y="199389"/>
                </a:lnTo>
                <a:lnTo>
                  <a:pt x="743077" y="267969"/>
                </a:lnTo>
                <a:lnTo>
                  <a:pt x="747788" y="290830"/>
                </a:lnTo>
                <a:lnTo>
                  <a:pt x="777138" y="294639"/>
                </a:lnTo>
                <a:lnTo>
                  <a:pt x="799134" y="320039"/>
                </a:lnTo>
                <a:lnTo>
                  <a:pt x="814057" y="337819"/>
                </a:lnTo>
                <a:lnTo>
                  <a:pt x="822477" y="339089"/>
                </a:lnTo>
                <a:lnTo>
                  <a:pt x="837476" y="340359"/>
                </a:lnTo>
                <a:lnTo>
                  <a:pt x="844842" y="341630"/>
                </a:lnTo>
                <a:lnTo>
                  <a:pt x="856510" y="336550"/>
                </a:lnTo>
                <a:lnTo>
                  <a:pt x="837780" y="336550"/>
                </a:lnTo>
                <a:lnTo>
                  <a:pt x="823036" y="335280"/>
                </a:lnTo>
                <a:lnTo>
                  <a:pt x="816203" y="334009"/>
                </a:lnTo>
                <a:lnTo>
                  <a:pt x="779106" y="290830"/>
                </a:lnTo>
                <a:lnTo>
                  <a:pt x="751052" y="287019"/>
                </a:lnTo>
                <a:lnTo>
                  <a:pt x="746785" y="265430"/>
                </a:lnTo>
                <a:lnTo>
                  <a:pt x="707212" y="198119"/>
                </a:lnTo>
                <a:lnTo>
                  <a:pt x="677113" y="144779"/>
                </a:lnTo>
                <a:lnTo>
                  <a:pt x="659549" y="113029"/>
                </a:lnTo>
                <a:lnTo>
                  <a:pt x="665759" y="113029"/>
                </a:lnTo>
                <a:lnTo>
                  <a:pt x="647700" y="99059"/>
                </a:lnTo>
                <a:close/>
              </a:path>
              <a:path w="911859" h="930910">
                <a:moveTo>
                  <a:pt x="906589" y="322580"/>
                </a:moveTo>
                <a:lnTo>
                  <a:pt x="873163" y="325119"/>
                </a:lnTo>
                <a:lnTo>
                  <a:pt x="844232" y="336550"/>
                </a:lnTo>
                <a:lnTo>
                  <a:pt x="856510" y="336550"/>
                </a:lnTo>
                <a:lnTo>
                  <a:pt x="874014" y="328930"/>
                </a:lnTo>
                <a:lnTo>
                  <a:pt x="890358" y="327659"/>
                </a:lnTo>
                <a:lnTo>
                  <a:pt x="903516" y="326389"/>
                </a:lnTo>
                <a:lnTo>
                  <a:pt x="907421" y="326389"/>
                </a:lnTo>
                <a:lnTo>
                  <a:pt x="906589" y="322580"/>
                </a:lnTo>
                <a:close/>
              </a:path>
              <a:path w="911859" h="930910">
                <a:moveTo>
                  <a:pt x="665759" y="113029"/>
                </a:moveTo>
                <a:lnTo>
                  <a:pt x="659549" y="113029"/>
                </a:lnTo>
                <a:lnTo>
                  <a:pt x="663600" y="115569"/>
                </a:lnTo>
                <a:lnTo>
                  <a:pt x="670394" y="119379"/>
                </a:lnTo>
                <a:lnTo>
                  <a:pt x="676965" y="114300"/>
                </a:lnTo>
                <a:lnTo>
                  <a:pt x="670052" y="114300"/>
                </a:lnTo>
                <a:lnTo>
                  <a:pt x="665759" y="113029"/>
                </a:lnTo>
                <a:close/>
              </a:path>
              <a:path w="911859" h="930910">
                <a:moveTo>
                  <a:pt x="207137" y="17779"/>
                </a:moveTo>
                <a:lnTo>
                  <a:pt x="143230" y="58419"/>
                </a:lnTo>
                <a:lnTo>
                  <a:pt x="132473" y="91440"/>
                </a:lnTo>
                <a:lnTo>
                  <a:pt x="103657" y="110490"/>
                </a:lnTo>
                <a:lnTo>
                  <a:pt x="83743" y="110490"/>
                </a:lnTo>
                <a:lnTo>
                  <a:pt x="104444" y="114300"/>
                </a:lnTo>
                <a:lnTo>
                  <a:pt x="135763" y="93979"/>
                </a:lnTo>
                <a:lnTo>
                  <a:pt x="146469" y="60959"/>
                </a:lnTo>
                <a:lnTo>
                  <a:pt x="207797" y="21590"/>
                </a:lnTo>
                <a:lnTo>
                  <a:pt x="222567" y="21590"/>
                </a:lnTo>
                <a:lnTo>
                  <a:pt x="207137" y="17779"/>
                </a:lnTo>
                <a:close/>
              </a:path>
              <a:path w="911859" h="930910">
                <a:moveTo>
                  <a:pt x="656027" y="80009"/>
                </a:moveTo>
                <a:lnTo>
                  <a:pt x="649554" y="80009"/>
                </a:lnTo>
                <a:lnTo>
                  <a:pt x="666927" y="92709"/>
                </a:lnTo>
                <a:lnTo>
                  <a:pt x="675398" y="110490"/>
                </a:lnTo>
                <a:lnTo>
                  <a:pt x="670052" y="114300"/>
                </a:lnTo>
                <a:lnTo>
                  <a:pt x="676965" y="114300"/>
                </a:lnTo>
                <a:lnTo>
                  <a:pt x="680250" y="111759"/>
                </a:lnTo>
                <a:lnTo>
                  <a:pt x="670039" y="90169"/>
                </a:lnTo>
                <a:lnTo>
                  <a:pt x="656027" y="80009"/>
                </a:lnTo>
                <a:close/>
              </a:path>
              <a:path w="911859" h="930910">
                <a:moveTo>
                  <a:pt x="386168" y="39369"/>
                </a:moveTo>
                <a:lnTo>
                  <a:pt x="382181" y="39369"/>
                </a:lnTo>
                <a:lnTo>
                  <a:pt x="382231" y="40640"/>
                </a:lnTo>
                <a:lnTo>
                  <a:pt x="382384" y="40640"/>
                </a:lnTo>
                <a:lnTo>
                  <a:pt x="382485" y="50800"/>
                </a:lnTo>
                <a:lnTo>
                  <a:pt x="382333" y="54609"/>
                </a:lnTo>
                <a:lnTo>
                  <a:pt x="382143" y="58419"/>
                </a:lnTo>
                <a:lnTo>
                  <a:pt x="416179" y="58419"/>
                </a:lnTo>
                <a:lnTo>
                  <a:pt x="422516" y="66040"/>
                </a:lnTo>
                <a:lnTo>
                  <a:pt x="433184" y="77469"/>
                </a:lnTo>
                <a:lnTo>
                  <a:pt x="460641" y="90169"/>
                </a:lnTo>
                <a:lnTo>
                  <a:pt x="471881" y="93979"/>
                </a:lnTo>
                <a:lnTo>
                  <a:pt x="481380" y="92709"/>
                </a:lnTo>
                <a:lnTo>
                  <a:pt x="492760" y="90169"/>
                </a:lnTo>
                <a:lnTo>
                  <a:pt x="472236" y="90169"/>
                </a:lnTo>
                <a:lnTo>
                  <a:pt x="462000" y="87629"/>
                </a:lnTo>
                <a:lnTo>
                  <a:pt x="435508" y="73659"/>
                </a:lnTo>
                <a:lnTo>
                  <a:pt x="425386" y="63500"/>
                </a:lnTo>
                <a:lnTo>
                  <a:pt x="420070" y="57150"/>
                </a:lnTo>
                <a:lnTo>
                  <a:pt x="384200" y="57150"/>
                </a:lnTo>
                <a:lnTo>
                  <a:pt x="384200" y="54609"/>
                </a:lnTo>
                <a:lnTo>
                  <a:pt x="386232" y="54609"/>
                </a:lnTo>
                <a:lnTo>
                  <a:pt x="386384" y="50800"/>
                </a:lnTo>
                <a:lnTo>
                  <a:pt x="386372" y="40640"/>
                </a:lnTo>
                <a:lnTo>
                  <a:pt x="386168" y="39369"/>
                </a:lnTo>
                <a:close/>
              </a:path>
              <a:path w="911859" h="930910">
                <a:moveTo>
                  <a:pt x="539191" y="60959"/>
                </a:moveTo>
                <a:lnTo>
                  <a:pt x="511606" y="60959"/>
                </a:lnTo>
                <a:lnTo>
                  <a:pt x="493534" y="64769"/>
                </a:lnTo>
                <a:lnTo>
                  <a:pt x="489381" y="86359"/>
                </a:lnTo>
                <a:lnTo>
                  <a:pt x="480720" y="88900"/>
                </a:lnTo>
                <a:lnTo>
                  <a:pt x="472236" y="90169"/>
                </a:lnTo>
                <a:lnTo>
                  <a:pt x="492760" y="90169"/>
                </a:lnTo>
                <a:lnTo>
                  <a:pt x="496900" y="68579"/>
                </a:lnTo>
                <a:lnTo>
                  <a:pt x="512038" y="64769"/>
                </a:lnTo>
                <a:lnTo>
                  <a:pt x="547825" y="64769"/>
                </a:lnTo>
                <a:lnTo>
                  <a:pt x="539191" y="60959"/>
                </a:lnTo>
                <a:close/>
              </a:path>
              <a:path w="911859" h="930910">
                <a:moveTo>
                  <a:pt x="547825" y="64769"/>
                </a:moveTo>
                <a:lnTo>
                  <a:pt x="538391" y="64769"/>
                </a:lnTo>
                <a:lnTo>
                  <a:pt x="593674" y="88900"/>
                </a:lnTo>
                <a:lnTo>
                  <a:pt x="604679" y="85090"/>
                </a:lnTo>
                <a:lnTo>
                  <a:pt x="593877" y="85090"/>
                </a:lnTo>
                <a:lnTo>
                  <a:pt x="547825" y="64769"/>
                </a:lnTo>
                <a:close/>
              </a:path>
              <a:path w="911859" h="930910">
                <a:moveTo>
                  <a:pt x="650773" y="76200"/>
                </a:moveTo>
                <a:lnTo>
                  <a:pt x="618705" y="76200"/>
                </a:lnTo>
                <a:lnTo>
                  <a:pt x="593877" y="85090"/>
                </a:lnTo>
                <a:lnTo>
                  <a:pt x="604679" y="85090"/>
                </a:lnTo>
                <a:lnTo>
                  <a:pt x="619353" y="80009"/>
                </a:lnTo>
                <a:lnTo>
                  <a:pt x="656027" y="80009"/>
                </a:lnTo>
                <a:lnTo>
                  <a:pt x="650773" y="76200"/>
                </a:lnTo>
                <a:close/>
              </a:path>
              <a:path w="911859" h="930910">
                <a:moveTo>
                  <a:pt x="386232" y="54609"/>
                </a:moveTo>
                <a:lnTo>
                  <a:pt x="384200" y="54609"/>
                </a:lnTo>
                <a:lnTo>
                  <a:pt x="384200" y="57150"/>
                </a:lnTo>
                <a:lnTo>
                  <a:pt x="386130" y="57150"/>
                </a:lnTo>
                <a:lnTo>
                  <a:pt x="386232" y="54609"/>
                </a:lnTo>
                <a:close/>
              </a:path>
              <a:path w="911859" h="930910">
                <a:moveTo>
                  <a:pt x="417944" y="54609"/>
                </a:moveTo>
                <a:lnTo>
                  <a:pt x="386232" y="54609"/>
                </a:lnTo>
                <a:lnTo>
                  <a:pt x="386130" y="57150"/>
                </a:lnTo>
                <a:lnTo>
                  <a:pt x="420070" y="57150"/>
                </a:lnTo>
                <a:lnTo>
                  <a:pt x="417944" y="54609"/>
                </a:lnTo>
                <a:close/>
              </a:path>
              <a:path w="911859" h="930910">
                <a:moveTo>
                  <a:pt x="384352" y="20319"/>
                </a:moveTo>
                <a:lnTo>
                  <a:pt x="383806" y="24129"/>
                </a:lnTo>
                <a:lnTo>
                  <a:pt x="382689" y="33019"/>
                </a:lnTo>
                <a:lnTo>
                  <a:pt x="382143" y="36829"/>
                </a:lnTo>
                <a:lnTo>
                  <a:pt x="382130" y="39369"/>
                </a:lnTo>
                <a:lnTo>
                  <a:pt x="386029" y="39369"/>
                </a:lnTo>
                <a:lnTo>
                  <a:pt x="386029" y="38100"/>
                </a:lnTo>
                <a:lnTo>
                  <a:pt x="386575" y="33019"/>
                </a:lnTo>
                <a:lnTo>
                  <a:pt x="387642" y="25400"/>
                </a:lnTo>
                <a:lnTo>
                  <a:pt x="388200" y="21590"/>
                </a:lnTo>
                <a:lnTo>
                  <a:pt x="386270" y="21590"/>
                </a:lnTo>
                <a:lnTo>
                  <a:pt x="384352" y="20319"/>
                </a:lnTo>
                <a:close/>
              </a:path>
              <a:path w="911859" h="930910">
                <a:moveTo>
                  <a:pt x="222567" y="21590"/>
                </a:moveTo>
                <a:lnTo>
                  <a:pt x="207797" y="21590"/>
                </a:lnTo>
                <a:lnTo>
                  <a:pt x="233260" y="29209"/>
                </a:lnTo>
                <a:lnTo>
                  <a:pt x="243085" y="24129"/>
                </a:lnTo>
                <a:lnTo>
                  <a:pt x="232854" y="24129"/>
                </a:lnTo>
                <a:lnTo>
                  <a:pt x="222567" y="21590"/>
                </a:lnTo>
                <a:close/>
              </a:path>
              <a:path w="911859" h="930910">
                <a:moveTo>
                  <a:pt x="374675" y="0"/>
                </a:moveTo>
                <a:lnTo>
                  <a:pt x="276466" y="2540"/>
                </a:lnTo>
                <a:lnTo>
                  <a:pt x="232854" y="24129"/>
                </a:lnTo>
                <a:lnTo>
                  <a:pt x="243085" y="24129"/>
                </a:lnTo>
                <a:lnTo>
                  <a:pt x="277469" y="6350"/>
                </a:lnTo>
                <a:lnTo>
                  <a:pt x="372973" y="3809"/>
                </a:lnTo>
                <a:lnTo>
                  <a:pt x="378167" y="3809"/>
                </a:lnTo>
                <a:lnTo>
                  <a:pt x="374675" y="0"/>
                </a:lnTo>
                <a:close/>
              </a:path>
              <a:path w="911859" h="930910">
                <a:moveTo>
                  <a:pt x="378167" y="3809"/>
                </a:moveTo>
                <a:lnTo>
                  <a:pt x="372973" y="3809"/>
                </a:lnTo>
                <a:lnTo>
                  <a:pt x="384606" y="16509"/>
                </a:lnTo>
                <a:lnTo>
                  <a:pt x="384352" y="20319"/>
                </a:lnTo>
                <a:lnTo>
                  <a:pt x="386270" y="21590"/>
                </a:lnTo>
                <a:lnTo>
                  <a:pt x="388200" y="21590"/>
                </a:lnTo>
                <a:lnTo>
                  <a:pt x="388645" y="15240"/>
                </a:lnTo>
                <a:lnTo>
                  <a:pt x="378167" y="3809"/>
                </a:lnTo>
                <a:close/>
              </a:path>
            </a:pathLst>
          </a:custGeom>
          <a:solidFill>
            <a:srgbClr val="2138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4817331" y="939292"/>
            <a:ext cx="898626" cy="916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5070098" y="1327213"/>
            <a:ext cx="131267" cy="1256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5054750" y="1028115"/>
            <a:ext cx="431553" cy="4368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5123191" y="990841"/>
            <a:ext cx="105568" cy="1684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5124566" y="994647"/>
            <a:ext cx="101600" cy="163830"/>
          </a:xfrm>
          <a:custGeom>
            <a:avLst/>
            <a:gdLst/>
            <a:ahLst/>
            <a:cxnLst/>
            <a:rect l="l" t="t" r="r" b="b"/>
            <a:pathLst>
              <a:path w="101600" h="163830">
                <a:moveTo>
                  <a:pt x="47559" y="0"/>
                </a:moveTo>
                <a:lnTo>
                  <a:pt x="42253" y="17844"/>
                </a:lnTo>
                <a:lnTo>
                  <a:pt x="38823" y="28074"/>
                </a:lnTo>
                <a:lnTo>
                  <a:pt x="35778" y="34545"/>
                </a:lnTo>
                <a:lnTo>
                  <a:pt x="31621" y="41109"/>
                </a:lnTo>
                <a:lnTo>
                  <a:pt x="24727" y="52513"/>
                </a:lnTo>
                <a:lnTo>
                  <a:pt x="3630" y="91173"/>
                </a:lnTo>
                <a:lnTo>
                  <a:pt x="0" y="113109"/>
                </a:lnTo>
                <a:lnTo>
                  <a:pt x="2578" y="128999"/>
                </a:lnTo>
                <a:lnTo>
                  <a:pt x="36183" y="160575"/>
                </a:lnTo>
                <a:lnTo>
                  <a:pt x="58100" y="163360"/>
                </a:lnTo>
                <a:lnTo>
                  <a:pt x="70328" y="160413"/>
                </a:lnTo>
                <a:lnTo>
                  <a:pt x="83931" y="151714"/>
                </a:lnTo>
                <a:lnTo>
                  <a:pt x="95464" y="137471"/>
                </a:lnTo>
                <a:lnTo>
                  <a:pt x="101484" y="117894"/>
                </a:lnTo>
                <a:lnTo>
                  <a:pt x="98440" y="96529"/>
                </a:lnTo>
                <a:lnTo>
                  <a:pt x="88982" y="78316"/>
                </a:lnTo>
                <a:lnTo>
                  <a:pt x="78993" y="65639"/>
                </a:lnTo>
                <a:lnTo>
                  <a:pt x="74356" y="60883"/>
                </a:lnTo>
                <a:lnTo>
                  <a:pt x="62758" y="47930"/>
                </a:lnTo>
                <a:lnTo>
                  <a:pt x="56100" y="37271"/>
                </a:lnTo>
                <a:lnTo>
                  <a:pt x="51871" y="23196"/>
                </a:lnTo>
                <a:lnTo>
                  <a:pt x="47559" y="0"/>
                </a:lnTo>
                <a:close/>
              </a:path>
            </a:pathLst>
          </a:custGeom>
          <a:solidFill>
            <a:srgbClr val="59B5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5168526" y="1004950"/>
            <a:ext cx="32661" cy="728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5129305" y="1011859"/>
            <a:ext cx="92887" cy="1430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4852281" y="1060551"/>
            <a:ext cx="71183" cy="1942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5222143" y="1580451"/>
            <a:ext cx="204088" cy="2580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5412539" y="1224281"/>
            <a:ext cx="31115" cy="11430"/>
          </a:xfrm>
          <a:custGeom>
            <a:avLst/>
            <a:gdLst/>
            <a:ahLst/>
            <a:cxnLst/>
            <a:rect l="l" t="t" r="r" b="b"/>
            <a:pathLst>
              <a:path w="31115" h="11430">
                <a:moveTo>
                  <a:pt x="30556" y="0"/>
                </a:moveTo>
                <a:lnTo>
                  <a:pt x="17030" y="698"/>
                </a:lnTo>
                <a:lnTo>
                  <a:pt x="11023" y="4851"/>
                </a:lnTo>
                <a:lnTo>
                  <a:pt x="0" y="11112"/>
                </a:lnTo>
                <a:lnTo>
                  <a:pt x="19507" y="3276"/>
                </a:lnTo>
                <a:lnTo>
                  <a:pt x="23888" y="2768"/>
                </a:lnTo>
                <a:lnTo>
                  <a:pt x="28244" y="2311"/>
                </a:lnTo>
                <a:lnTo>
                  <a:pt x="30556" y="0"/>
                </a:lnTo>
                <a:close/>
              </a:path>
            </a:pathLst>
          </a:custGeom>
          <a:solidFill>
            <a:srgbClr val="262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5179053" y="1226021"/>
            <a:ext cx="13970" cy="32384"/>
          </a:xfrm>
          <a:custGeom>
            <a:avLst/>
            <a:gdLst/>
            <a:ahLst/>
            <a:cxnLst/>
            <a:rect l="l" t="t" r="r" b="b"/>
            <a:pathLst>
              <a:path w="13969" h="32384">
                <a:moveTo>
                  <a:pt x="9426" y="22625"/>
                </a:moveTo>
                <a:lnTo>
                  <a:pt x="8661" y="27889"/>
                </a:lnTo>
                <a:lnTo>
                  <a:pt x="13868" y="32169"/>
                </a:lnTo>
                <a:lnTo>
                  <a:pt x="13868" y="31407"/>
                </a:lnTo>
                <a:lnTo>
                  <a:pt x="12852" y="27889"/>
                </a:lnTo>
                <a:lnTo>
                  <a:pt x="9426" y="22625"/>
                </a:lnTo>
                <a:close/>
              </a:path>
              <a:path w="13969" h="32384">
                <a:moveTo>
                  <a:pt x="8823" y="21697"/>
                </a:moveTo>
                <a:lnTo>
                  <a:pt x="9426" y="22625"/>
                </a:lnTo>
                <a:lnTo>
                  <a:pt x="9486" y="22212"/>
                </a:lnTo>
                <a:lnTo>
                  <a:pt x="8823" y="21697"/>
                </a:lnTo>
                <a:close/>
              </a:path>
              <a:path w="13969" h="32384">
                <a:moveTo>
                  <a:pt x="0" y="0"/>
                </a:moveTo>
                <a:lnTo>
                  <a:pt x="0" y="2133"/>
                </a:lnTo>
                <a:lnTo>
                  <a:pt x="901" y="15557"/>
                </a:lnTo>
                <a:lnTo>
                  <a:pt x="8823" y="21697"/>
                </a:lnTo>
                <a:lnTo>
                  <a:pt x="6438" y="18034"/>
                </a:lnTo>
                <a:lnTo>
                  <a:pt x="6438" y="9804"/>
                </a:lnTo>
                <a:lnTo>
                  <a:pt x="2362" y="381"/>
                </a:lnTo>
                <a:lnTo>
                  <a:pt x="0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5303886" y="1314432"/>
            <a:ext cx="6985" cy="4445"/>
          </a:xfrm>
          <a:custGeom>
            <a:avLst/>
            <a:gdLst/>
            <a:ahLst/>
            <a:cxnLst/>
            <a:rect l="l" t="t" r="r" b="b"/>
            <a:pathLst>
              <a:path w="6984" h="4444">
                <a:moveTo>
                  <a:pt x="2235" y="0"/>
                </a:moveTo>
                <a:lnTo>
                  <a:pt x="0" y="0"/>
                </a:lnTo>
                <a:lnTo>
                  <a:pt x="762" y="546"/>
                </a:lnTo>
                <a:lnTo>
                  <a:pt x="2374" y="4445"/>
                </a:lnTo>
                <a:lnTo>
                  <a:pt x="6667" y="4127"/>
                </a:lnTo>
                <a:lnTo>
                  <a:pt x="5715" y="2565"/>
                </a:lnTo>
                <a:lnTo>
                  <a:pt x="2235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5480512" y="1161021"/>
            <a:ext cx="139166" cy="10836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5096718" y="1158074"/>
            <a:ext cx="395033" cy="2019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5179129" y="1228458"/>
            <a:ext cx="13792" cy="2975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5303881" y="1314449"/>
            <a:ext cx="6667" cy="425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5256354" y="1272308"/>
            <a:ext cx="8255" cy="4445"/>
          </a:xfrm>
          <a:custGeom>
            <a:avLst/>
            <a:gdLst/>
            <a:ahLst/>
            <a:cxnLst/>
            <a:rect l="l" t="t" r="r" b="b"/>
            <a:pathLst>
              <a:path w="8255" h="4444">
                <a:moveTo>
                  <a:pt x="5194" y="0"/>
                </a:moveTo>
                <a:lnTo>
                  <a:pt x="4381" y="1028"/>
                </a:lnTo>
                <a:lnTo>
                  <a:pt x="0" y="2222"/>
                </a:lnTo>
                <a:lnTo>
                  <a:pt x="1816" y="4000"/>
                </a:lnTo>
                <a:lnTo>
                  <a:pt x="8229" y="4102"/>
                </a:lnTo>
                <a:lnTo>
                  <a:pt x="7213" y="1790"/>
                </a:lnTo>
                <a:lnTo>
                  <a:pt x="5194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5462682" y="1161481"/>
            <a:ext cx="73025" cy="22860"/>
          </a:xfrm>
          <a:custGeom>
            <a:avLst/>
            <a:gdLst/>
            <a:ahLst/>
            <a:cxnLst/>
            <a:rect l="l" t="t" r="r" b="b"/>
            <a:pathLst>
              <a:path w="73025" h="22859">
                <a:moveTo>
                  <a:pt x="69113" y="0"/>
                </a:moveTo>
                <a:lnTo>
                  <a:pt x="62445" y="1981"/>
                </a:lnTo>
                <a:lnTo>
                  <a:pt x="56095" y="2781"/>
                </a:lnTo>
                <a:lnTo>
                  <a:pt x="45415" y="8940"/>
                </a:lnTo>
                <a:lnTo>
                  <a:pt x="44030" y="9651"/>
                </a:lnTo>
                <a:lnTo>
                  <a:pt x="42646" y="10299"/>
                </a:lnTo>
                <a:lnTo>
                  <a:pt x="30505" y="13703"/>
                </a:lnTo>
                <a:lnTo>
                  <a:pt x="28613" y="14960"/>
                </a:lnTo>
                <a:lnTo>
                  <a:pt x="26746" y="16167"/>
                </a:lnTo>
                <a:lnTo>
                  <a:pt x="4804" y="16471"/>
                </a:lnTo>
                <a:lnTo>
                  <a:pt x="1054" y="17487"/>
                </a:lnTo>
                <a:lnTo>
                  <a:pt x="546" y="18529"/>
                </a:lnTo>
                <a:lnTo>
                  <a:pt x="0" y="19557"/>
                </a:lnTo>
                <a:lnTo>
                  <a:pt x="1219" y="20408"/>
                </a:lnTo>
                <a:lnTo>
                  <a:pt x="12166" y="22466"/>
                </a:lnTo>
                <a:lnTo>
                  <a:pt x="31368" y="20599"/>
                </a:lnTo>
                <a:lnTo>
                  <a:pt x="40093" y="16814"/>
                </a:lnTo>
                <a:lnTo>
                  <a:pt x="42049" y="16459"/>
                </a:lnTo>
                <a:lnTo>
                  <a:pt x="43517" y="16163"/>
                </a:lnTo>
                <a:lnTo>
                  <a:pt x="47237" y="15192"/>
                </a:lnTo>
                <a:lnTo>
                  <a:pt x="72796" y="8140"/>
                </a:lnTo>
                <a:lnTo>
                  <a:pt x="69113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5271441" y="1172353"/>
            <a:ext cx="180975" cy="74295"/>
          </a:xfrm>
          <a:custGeom>
            <a:avLst/>
            <a:gdLst/>
            <a:ahLst/>
            <a:cxnLst/>
            <a:rect l="l" t="t" r="r" b="b"/>
            <a:pathLst>
              <a:path w="180975" h="74294">
                <a:moveTo>
                  <a:pt x="156248" y="0"/>
                </a:moveTo>
                <a:lnTo>
                  <a:pt x="112052" y="3644"/>
                </a:lnTo>
                <a:lnTo>
                  <a:pt x="68719" y="21856"/>
                </a:lnTo>
                <a:lnTo>
                  <a:pt x="50647" y="29578"/>
                </a:lnTo>
                <a:lnTo>
                  <a:pt x="48120" y="33693"/>
                </a:lnTo>
                <a:lnTo>
                  <a:pt x="30137" y="42494"/>
                </a:lnTo>
                <a:lnTo>
                  <a:pt x="17983" y="52362"/>
                </a:lnTo>
                <a:lnTo>
                  <a:pt x="15138" y="54724"/>
                </a:lnTo>
                <a:lnTo>
                  <a:pt x="12268" y="57061"/>
                </a:lnTo>
                <a:lnTo>
                  <a:pt x="0" y="70370"/>
                </a:lnTo>
                <a:lnTo>
                  <a:pt x="2730" y="74015"/>
                </a:lnTo>
                <a:lnTo>
                  <a:pt x="6896" y="70641"/>
                </a:lnTo>
                <a:lnTo>
                  <a:pt x="16530" y="63498"/>
                </a:lnTo>
                <a:lnTo>
                  <a:pt x="27138" y="55829"/>
                </a:lnTo>
                <a:lnTo>
                  <a:pt x="34226" y="50876"/>
                </a:lnTo>
                <a:lnTo>
                  <a:pt x="40125" y="46673"/>
                </a:lnTo>
                <a:lnTo>
                  <a:pt x="48064" y="40660"/>
                </a:lnTo>
                <a:lnTo>
                  <a:pt x="58026" y="32931"/>
                </a:lnTo>
                <a:lnTo>
                  <a:pt x="92492" y="14798"/>
                </a:lnTo>
                <a:lnTo>
                  <a:pt x="136728" y="5600"/>
                </a:lnTo>
                <a:lnTo>
                  <a:pt x="161199" y="5600"/>
                </a:lnTo>
                <a:lnTo>
                  <a:pt x="156248" y="0"/>
                </a:lnTo>
                <a:close/>
              </a:path>
              <a:path w="180975" h="74294">
                <a:moveTo>
                  <a:pt x="161199" y="5600"/>
                </a:moveTo>
                <a:lnTo>
                  <a:pt x="136728" y="5600"/>
                </a:lnTo>
                <a:lnTo>
                  <a:pt x="143701" y="7516"/>
                </a:lnTo>
                <a:lnTo>
                  <a:pt x="152282" y="11137"/>
                </a:lnTo>
                <a:lnTo>
                  <a:pt x="159563" y="14644"/>
                </a:lnTo>
                <a:lnTo>
                  <a:pt x="162636" y="16217"/>
                </a:lnTo>
                <a:lnTo>
                  <a:pt x="174739" y="34201"/>
                </a:lnTo>
                <a:lnTo>
                  <a:pt x="180390" y="33693"/>
                </a:lnTo>
                <a:lnTo>
                  <a:pt x="179362" y="25488"/>
                </a:lnTo>
                <a:lnTo>
                  <a:pt x="175780" y="17729"/>
                </a:lnTo>
                <a:lnTo>
                  <a:pt x="162636" y="7226"/>
                </a:lnTo>
                <a:lnTo>
                  <a:pt x="161199" y="560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5218649" y="1163783"/>
            <a:ext cx="151130" cy="29209"/>
          </a:xfrm>
          <a:custGeom>
            <a:avLst/>
            <a:gdLst/>
            <a:ahLst/>
            <a:cxnLst/>
            <a:rect l="l" t="t" r="r" b="b"/>
            <a:pathLst>
              <a:path w="151130" h="29209">
                <a:moveTo>
                  <a:pt x="111048" y="0"/>
                </a:moveTo>
                <a:lnTo>
                  <a:pt x="102158" y="3378"/>
                </a:lnTo>
                <a:lnTo>
                  <a:pt x="75730" y="13817"/>
                </a:lnTo>
                <a:lnTo>
                  <a:pt x="59042" y="18110"/>
                </a:lnTo>
                <a:lnTo>
                  <a:pt x="53263" y="18643"/>
                </a:lnTo>
                <a:lnTo>
                  <a:pt x="49328" y="18923"/>
                </a:lnTo>
                <a:lnTo>
                  <a:pt x="43451" y="19070"/>
                </a:lnTo>
                <a:lnTo>
                  <a:pt x="9436" y="19164"/>
                </a:lnTo>
                <a:lnTo>
                  <a:pt x="1498" y="19735"/>
                </a:lnTo>
                <a:lnTo>
                  <a:pt x="723" y="24295"/>
                </a:lnTo>
                <a:lnTo>
                  <a:pt x="0" y="28816"/>
                </a:lnTo>
                <a:lnTo>
                  <a:pt x="6146" y="27355"/>
                </a:lnTo>
                <a:lnTo>
                  <a:pt x="35212" y="27355"/>
                </a:lnTo>
                <a:lnTo>
                  <a:pt x="76636" y="18923"/>
                </a:lnTo>
                <a:lnTo>
                  <a:pt x="86050" y="14399"/>
                </a:lnTo>
                <a:lnTo>
                  <a:pt x="95757" y="10032"/>
                </a:lnTo>
                <a:lnTo>
                  <a:pt x="108330" y="4749"/>
                </a:lnTo>
                <a:lnTo>
                  <a:pt x="139543" y="4749"/>
                </a:lnTo>
                <a:lnTo>
                  <a:pt x="149567" y="3568"/>
                </a:lnTo>
                <a:lnTo>
                  <a:pt x="121513" y="50"/>
                </a:lnTo>
                <a:lnTo>
                  <a:pt x="111048" y="0"/>
                </a:lnTo>
                <a:close/>
              </a:path>
              <a:path w="151130" h="29209">
                <a:moveTo>
                  <a:pt x="35212" y="27355"/>
                </a:moveTo>
                <a:lnTo>
                  <a:pt x="6146" y="27355"/>
                </a:lnTo>
                <a:lnTo>
                  <a:pt x="16649" y="28206"/>
                </a:lnTo>
                <a:lnTo>
                  <a:pt x="27684" y="28022"/>
                </a:lnTo>
                <a:lnTo>
                  <a:pt x="35212" y="27355"/>
                </a:lnTo>
                <a:close/>
              </a:path>
              <a:path w="151130" h="29209">
                <a:moveTo>
                  <a:pt x="139543" y="4749"/>
                </a:moveTo>
                <a:lnTo>
                  <a:pt x="108330" y="4749"/>
                </a:lnTo>
                <a:lnTo>
                  <a:pt x="119926" y="7061"/>
                </a:lnTo>
                <a:lnTo>
                  <a:pt x="139543" y="4749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5353481" y="1211352"/>
            <a:ext cx="62230" cy="43815"/>
          </a:xfrm>
          <a:custGeom>
            <a:avLst/>
            <a:gdLst/>
            <a:ahLst/>
            <a:cxnLst/>
            <a:rect l="l" t="t" r="r" b="b"/>
            <a:pathLst>
              <a:path w="62230" h="43815">
                <a:moveTo>
                  <a:pt x="61633" y="0"/>
                </a:moveTo>
                <a:lnTo>
                  <a:pt x="51600" y="2628"/>
                </a:lnTo>
                <a:lnTo>
                  <a:pt x="37744" y="9423"/>
                </a:lnTo>
                <a:lnTo>
                  <a:pt x="33870" y="15227"/>
                </a:lnTo>
                <a:lnTo>
                  <a:pt x="28727" y="23990"/>
                </a:lnTo>
                <a:lnTo>
                  <a:pt x="22791" y="29688"/>
                </a:lnTo>
                <a:lnTo>
                  <a:pt x="14652" y="33767"/>
                </a:lnTo>
                <a:lnTo>
                  <a:pt x="7328" y="36254"/>
                </a:lnTo>
                <a:lnTo>
                  <a:pt x="3835" y="37172"/>
                </a:lnTo>
                <a:lnTo>
                  <a:pt x="0" y="38036"/>
                </a:lnTo>
                <a:lnTo>
                  <a:pt x="1257" y="43726"/>
                </a:lnTo>
                <a:lnTo>
                  <a:pt x="13982" y="43268"/>
                </a:lnTo>
                <a:lnTo>
                  <a:pt x="25133" y="37071"/>
                </a:lnTo>
                <a:lnTo>
                  <a:pt x="34899" y="30060"/>
                </a:lnTo>
                <a:lnTo>
                  <a:pt x="35153" y="26530"/>
                </a:lnTo>
                <a:lnTo>
                  <a:pt x="39623" y="19354"/>
                </a:lnTo>
                <a:lnTo>
                  <a:pt x="42475" y="14994"/>
                </a:lnTo>
                <a:lnTo>
                  <a:pt x="45718" y="11525"/>
                </a:lnTo>
                <a:lnTo>
                  <a:pt x="51416" y="7131"/>
                </a:lnTo>
                <a:lnTo>
                  <a:pt x="61633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5470060" y="1207066"/>
            <a:ext cx="33020" cy="60325"/>
          </a:xfrm>
          <a:custGeom>
            <a:avLst/>
            <a:gdLst/>
            <a:ahLst/>
            <a:cxnLst/>
            <a:rect l="l" t="t" r="r" b="b"/>
            <a:pathLst>
              <a:path w="33019" h="60325">
                <a:moveTo>
                  <a:pt x="2578" y="0"/>
                </a:moveTo>
                <a:lnTo>
                  <a:pt x="0" y="3086"/>
                </a:lnTo>
                <a:lnTo>
                  <a:pt x="1054" y="9144"/>
                </a:lnTo>
                <a:lnTo>
                  <a:pt x="5156" y="15417"/>
                </a:lnTo>
                <a:lnTo>
                  <a:pt x="16459" y="24574"/>
                </a:lnTo>
                <a:lnTo>
                  <a:pt x="17729" y="28765"/>
                </a:lnTo>
                <a:lnTo>
                  <a:pt x="21856" y="38023"/>
                </a:lnTo>
                <a:lnTo>
                  <a:pt x="23139" y="50596"/>
                </a:lnTo>
                <a:lnTo>
                  <a:pt x="25145" y="59982"/>
                </a:lnTo>
                <a:lnTo>
                  <a:pt x="29032" y="51904"/>
                </a:lnTo>
                <a:lnTo>
                  <a:pt x="30987" y="46863"/>
                </a:lnTo>
                <a:lnTo>
                  <a:pt x="32905" y="41770"/>
                </a:lnTo>
                <a:lnTo>
                  <a:pt x="25869" y="29425"/>
                </a:lnTo>
                <a:lnTo>
                  <a:pt x="22961" y="22618"/>
                </a:lnTo>
                <a:lnTo>
                  <a:pt x="14350" y="15189"/>
                </a:lnTo>
                <a:lnTo>
                  <a:pt x="5194" y="10350"/>
                </a:lnTo>
                <a:lnTo>
                  <a:pt x="2578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5305416" y="1261164"/>
            <a:ext cx="133985" cy="33020"/>
          </a:xfrm>
          <a:custGeom>
            <a:avLst/>
            <a:gdLst/>
            <a:ahLst/>
            <a:cxnLst/>
            <a:rect l="l" t="t" r="r" b="b"/>
            <a:pathLst>
              <a:path w="133984" h="33019">
                <a:moveTo>
                  <a:pt x="81141" y="2286"/>
                </a:moveTo>
                <a:lnTo>
                  <a:pt x="71678" y="2286"/>
                </a:lnTo>
                <a:lnTo>
                  <a:pt x="82473" y="5473"/>
                </a:lnTo>
                <a:lnTo>
                  <a:pt x="87172" y="7289"/>
                </a:lnTo>
                <a:lnTo>
                  <a:pt x="119697" y="26822"/>
                </a:lnTo>
                <a:lnTo>
                  <a:pt x="130492" y="32435"/>
                </a:lnTo>
                <a:lnTo>
                  <a:pt x="133578" y="25006"/>
                </a:lnTo>
                <a:lnTo>
                  <a:pt x="121158" y="16789"/>
                </a:lnTo>
                <a:lnTo>
                  <a:pt x="81141" y="2286"/>
                </a:lnTo>
                <a:close/>
              </a:path>
              <a:path w="133984" h="33019">
                <a:moveTo>
                  <a:pt x="70013" y="1181"/>
                </a:moveTo>
                <a:lnTo>
                  <a:pt x="26644" y="1181"/>
                </a:lnTo>
                <a:lnTo>
                  <a:pt x="33075" y="1258"/>
                </a:lnTo>
                <a:lnTo>
                  <a:pt x="59629" y="2441"/>
                </a:lnTo>
                <a:lnTo>
                  <a:pt x="67538" y="2590"/>
                </a:lnTo>
                <a:lnTo>
                  <a:pt x="71678" y="2286"/>
                </a:lnTo>
                <a:lnTo>
                  <a:pt x="81141" y="2286"/>
                </a:lnTo>
                <a:lnTo>
                  <a:pt x="79705" y="1765"/>
                </a:lnTo>
                <a:lnTo>
                  <a:pt x="70013" y="1181"/>
                </a:lnTo>
                <a:close/>
              </a:path>
              <a:path w="133984" h="33019">
                <a:moveTo>
                  <a:pt x="0" y="0"/>
                </a:moveTo>
                <a:lnTo>
                  <a:pt x="3873" y="2184"/>
                </a:lnTo>
                <a:lnTo>
                  <a:pt x="9588" y="1333"/>
                </a:lnTo>
                <a:lnTo>
                  <a:pt x="26124" y="1333"/>
                </a:lnTo>
                <a:lnTo>
                  <a:pt x="26644" y="1181"/>
                </a:lnTo>
                <a:lnTo>
                  <a:pt x="70013" y="1181"/>
                </a:lnTo>
                <a:lnTo>
                  <a:pt x="63868" y="825"/>
                </a:lnTo>
                <a:lnTo>
                  <a:pt x="51030" y="211"/>
                </a:lnTo>
                <a:lnTo>
                  <a:pt x="47358" y="133"/>
                </a:lnTo>
                <a:lnTo>
                  <a:pt x="29035" y="133"/>
                </a:lnTo>
                <a:lnTo>
                  <a:pt x="0" y="0"/>
                </a:lnTo>
                <a:close/>
              </a:path>
              <a:path w="133984" h="33019">
                <a:moveTo>
                  <a:pt x="26124" y="1333"/>
                </a:moveTo>
                <a:lnTo>
                  <a:pt x="9588" y="1333"/>
                </a:lnTo>
                <a:lnTo>
                  <a:pt x="25171" y="1612"/>
                </a:lnTo>
                <a:lnTo>
                  <a:pt x="26124" y="1333"/>
                </a:lnTo>
                <a:close/>
              </a:path>
              <a:path w="133984" h="33019">
                <a:moveTo>
                  <a:pt x="41097" y="0"/>
                </a:moveTo>
                <a:lnTo>
                  <a:pt x="35261" y="100"/>
                </a:lnTo>
                <a:lnTo>
                  <a:pt x="29035" y="133"/>
                </a:lnTo>
                <a:lnTo>
                  <a:pt x="47358" y="133"/>
                </a:lnTo>
                <a:lnTo>
                  <a:pt x="41097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5306457" y="1274392"/>
            <a:ext cx="31750" cy="9525"/>
          </a:xfrm>
          <a:custGeom>
            <a:avLst/>
            <a:gdLst/>
            <a:ahLst/>
            <a:cxnLst/>
            <a:rect l="l" t="t" r="r" b="b"/>
            <a:pathLst>
              <a:path w="31750" h="9525">
                <a:moveTo>
                  <a:pt x="17894" y="0"/>
                </a:moveTo>
                <a:lnTo>
                  <a:pt x="0" y="2717"/>
                </a:lnTo>
                <a:lnTo>
                  <a:pt x="8483" y="6362"/>
                </a:lnTo>
                <a:lnTo>
                  <a:pt x="20243" y="9283"/>
                </a:lnTo>
                <a:lnTo>
                  <a:pt x="24930" y="7912"/>
                </a:lnTo>
                <a:lnTo>
                  <a:pt x="31572" y="6057"/>
                </a:lnTo>
                <a:lnTo>
                  <a:pt x="26441" y="3822"/>
                </a:lnTo>
                <a:lnTo>
                  <a:pt x="17894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5341403" y="1306890"/>
            <a:ext cx="88265" cy="29845"/>
          </a:xfrm>
          <a:custGeom>
            <a:avLst/>
            <a:gdLst/>
            <a:ahLst/>
            <a:cxnLst/>
            <a:rect l="l" t="t" r="r" b="b"/>
            <a:pathLst>
              <a:path w="88265" h="29844">
                <a:moveTo>
                  <a:pt x="1523" y="19608"/>
                </a:moveTo>
                <a:lnTo>
                  <a:pt x="0" y="26022"/>
                </a:lnTo>
                <a:lnTo>
                  <a:pt x="4610" y="29387"/>
                </a:lnTo>
                <a:lnTo>
                  <a:pt x="11277" y="27419"/>
                </a:lnTo>
                <a:lnTo>
                  <a:pt x="13090" y="26568"/>
                </a:lnTo>
                <a:lnTo>
                  <a:pt x="5956" y="26568"/>
                </a:lnTo>
                <a:lnTo>
                  <a:pt x="1523" y="19608"/>
                </a:lnTo>
                <a:close/>
              </a:path>
              <a:path w="88265" h="29844">
                <a:moveTo>
                  <a:pt x="88074" y="0"/>
                </a:moveTo>
                <a:lnTo>
                  <a:pt x="74434" y="876"/>
                </a:lnTo>
                <a:lnTo>
                  <a:pt x="64185" y="2133"/>
                </a:lnTo>
                <a:lnTo>
                  <a:pt x="53403" y="5473"/>
                </a:lnTo>
                <a:lnTo>
                  <a:pt x="44416" y="9951"/>
                </a:lnTo>
                <a:lnTo>
                  <a:pt x="33813" y="15117"/>
                </a:lnTo>
                <a:lnTo>
                  <a:pt x="22325" y="20472"/>
                </a:lnTo>
                <a:lnTo>
                  <a:pt x="13741" y="23990"/>
                </a:lnTo>
                <a:lnTo>
                  <a:pt x="5956" y="26568"/>
                </a:lnTo>
                <a:lnTo>
                  <a:pt x="13090" y="26568"/>
                </a:lnTo>
                <a:lnTo>
                  <a:pt x="20802" y="22948"/>
                </a:lnTo>
                <a:lnTo>
                  <a:pt x="42667" y="16449"/>
                </a:lnTo>
                <a:lnTo>
                  <a:pt x="49796" y="14465"/>
                </a:lnTo>
                <a:lnTo>
                  <a:pt x="57174" y="12108"/>
                </a:lnTo>
                <a:lnTo>
                  <a:pt x="67668" y="8272"/>
                </a:lnTo>
                <a:lnTo>
                  <a:pt x="77768" y="4376"/>
                </a:lnTo>
                <a:lnTo>
                  <a:pt x="83959" y="1841"/>
                </a:lnTo>
                <a:lnTo>
                  <a:pt x="88074" y="0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5335477" y="1311883"/>
            <a:ext cx="14604" cy="5715"/>
          </a:xfrm>
          <a:custGeom>
            <a:avLst/>
            <a:gdLst/>
            <a:ahLst/>
            <a:cxnLst/>
            <a:rect l="l" t="t" r="r" b="b"/>
            <a:pathLst>
              <a:path w="14605" h="5715">
                <a:moveTo>
                  <a:pt x="292" y="4268"/>
                </a:moveTo>
                <a:lnTo>
                  <a:pt x="0" y="4356"/>
                </a:lnTo>
                <a:lnTo>
                  <a:pt x="304" y="5105"/>
                </a:lnTo>
                <a:lnTo>
                  <a:pt x="292" y="4268"/>
                </a:lnTo>
                <a:close/>
              </a:path>
              <a:path w="14605" h="5715">
                <a:moveTo>
                  <a:pt x="11302" y="0"/>
                </a:moveTo>
                <a:lnTo>
                  <a:pt x="266" y="0"/>
                </a:lnTo>
                <a:lnTo>
                  <a:pt x="292" y="4268"/>
                </a:lnTo>
                <a:lnTo>
                  <a:pt x="4610" y="2971"/>
                </a:lnTo>
                <a:lnTo>
                  <a:pt x="13916" y="2971"/>
                </a:lnTo>
                <a:lnTo>
                  <a:pt x="13627" y="2286"/>
                </a:lnTo>
                <a:lnTo>
                  <a:pt x="12826" y="1524"/>
                </a:lnTo>
                <a:lnTo>
                  <a:pt x="12064" y="723"/>
                </a:lnTo>
                <a:lnTo>
                  <a:pt x="11302" y="0"/>
                </a:lnTo>
                <a:close/>
              </a:path>
              <a:path w="14605" h="5715">
                <a:moveTo>
                  <a:pt x="13916" y="2971"/>
                </a:moveTo>
                <a:lnTo>
                  <a:pt x="4610" y="2971"/>
                </a:lnTo>
                <a:lnTo>
                  <a:pt x="14389" y="4089"/>
                </a:lnTo>
                <a:lnTo>
                  <a:pt x="13916" y="2971"/>
                </a:lnTo>
                <a:close/>
              </a:path>
            </a:pathLst>
          </a:custGeom>
          <a:solidFill>
            <a:srgbClr val="4A4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5212519" y="1243036"/>
            <a:ext cx="84455" cy="92710"/>
          </a:xfrm>
          <a:custGeom>
            <a:avLst/>
            <a:gdLst/>
            <a:ahLst/>
            <a:cxnLst/>
            <a:rect l="l" t="t" r="r" b="b"/>
            <a:pathLst>
              <a:path w="84455" h="92709">
                <a:moveTo>
                  <a:pt x="5333" y="0"/>
                </a:moveTo>
                <a:lnTo>
                  <a:pt x="2654" y="1866"/>
                </a:lnTo>
                <a:lnTo>
                  <a:pt x="0" y="3759"/>
                </a:lnTo>
                <a:lnTo>
                  <a:pt x="2755" y="5905"/>
                </a:lnTo>
                <a:lnTo>
                  <a:pt x="15608" y="8928"/>
                </a:lnTo>
                <a:lnTo>
                  <a:pt x="19710" y="15671"/>
                </a:lnTo>
                <a:lnTo>
                  <a:pt x="22275" y="19011"/>
                </a:lnTo>
                <a:lnTo>
                  <a:pt x="25806" y="25998"/>
                </a:lnTo>
                <a:lnTo>
                  <a:pt x="31349" y="38563"/>
                </a:lnTo>
                <a:lnTo>
                  <a:pt x="37045" y="51576"/>
                </a:lnTo>
                <a:lnTo>
                  <a:pt x="41033" y="59905"/>
                </a:lnTo>
                <a:lnTo>
                  <a:pt x="44361" y="65633"/>
                </a:lnTo>
                <a:lnTo>
                  <a:pt x="53098" y="66014"/>
                </a:lnTo>
                <a:lnTo>
                  <a:pt x="61671" y="72377"/>
                </a:lnTo>
                <a:lnTo>
                  <a:pt x="67801" y="77845"/>
                </a:lnTo>
                <a:lnTo>
                  <a:pt x="73044" y="83824"/>
                </a:lnTo>
                <a:lnTo>
                  <a:pt x="76876" y="89049"/>
                </a:lnTo>
                <a:lnTo>
                  <a:pt x="78778" y="92252"/>
                </a:lnTo>
                <a:lnTo>
                  <a:pt x="83159" y="90144"/>
                </a:lnTo>
                <a:lnTo>
                  <a:pt x="84429" y="81915"/>
                </a:lnTo>
                <a:lnTo>
                  <a:pt x="78016" y="76009"/>
                </a:lnTo>
                <a:lnTo>
                  <a:pt x="72872" y="66789"/>
                </a:lnTo>
                <a:lnTo>
                  <a:pt x="66573" y="61442"/>
                </a:lnTo>
                <a:lnTo>
                  <a:pt x="59093" y="58369"/>
                </a:lnTo>
                <a:lnTo>
                  <a:pt x="55918" y="57785"/>
                </a:lnTo>
                <a:lnTo>
                  <a:pt x="50303" y="49888"/>
                </a:lnTo>
                <a:lnTo>
                  <a:pt x="45292" y="42602"/>
                </a:lnTo>
                <a:lnTo>
                  <a:pt x="40232" y="34687"/>
                </a:lnTo>
                <a:lnTo>
                  <a:pt x="36842" y="28232"/>
                </a:lnTo>
                <a:lnTo>
                  <a:pt x="32676" y="21506"/>
                </a:lnTo>
                <a:lnTo>
                  <a:pt x="25773" y="13092"/>
                </a:lnTo>
                <a:lnTo>
                  <a:pt x="18467" y="5656"/>
                </a:lnTo>
                <a:lnTo>
                  <a:pt x="13093" y="1866"/>
                </a:lnTo>
                <a:lnTo>
                  <a:pt x="8242" y="406"/>
                </a:lnTo>
                <a:lnTo>
                  <a:pt x="5333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5160398" y="1247077"/>
            <a:ext cx="46990" cy="76835"/>
          </a:xfrm>
          <a:custGeom>
            <a:avLst/>
            <a:gdLst/>
            <a:ahLst/>
            <a:cxnLst/>
            <a:rect l="l" t="t" r="r" b="b"/>
            <a:pathLst>
              <a:path w="46990" h="76834">
                <a:moveTo>
                  <a:pt x="16103" y="29845"/>
                </a:moveTo>
                <a:lnTo>
                  <a:pt x="14125" y="34031"/>
                </a:lnTo>
                <a:lnTo>
                  <a:pt x="14541" y="34226"/>
                </a:lnTo>
                <a:lnTo>
                  <a:pt x="25946" y="40627"/>
                </a:lnTo>
                <a:lnTo>
                  <a:pt x="28651" y="50393"/>
                </a:lnTo>
                <a:lnTo>
                  <a:pt x="30721" y="59029"/>
                </a:lnTo>
                <a:lnTo>
                  <a:pt x="42011" y="75628"/>
                </a:lnTo>
                <a:lnTo>
                  <a:pt x="46964" y="76441"/>
                </a:lnTo>
                <a:lnTo>
                  <a:pt x="43763" y="72713"/>
                </a:lnTo>
                <a:lnTo>
                  <a:pt x="38584" y="64812"/>
                </a:lnTo>
                <a:lnTo>
                  <a:pt x="33407" y="55747"/>
                </a:lnTo>
                <a:lnTo>
                  <a:pt x="30213" y="48526"/>
                </a:lnTo>
                <a:lnTo>
                  <a:pt x="28143" y="41440"/>
                </a:lnTo>
                <a:lnTo>
                  <a:pt x="32016" y="39878"/>
                </a:lnTo>
                <a:lnTo>
                  <a:pt x="16103" y="29845"/>
                </a:lnTo>
                <a:close/>
              </a:path>
              <a:path w="46990" h="76834">
                <a:moveTo>
                  <a:pt x="13939" y="33944"/>
                </a:moveTo>
                <a:lnTo>
                  <a:pt x="14033" y="34226"/>
                </a:lnTo>
                <a:lnTo>
                  <a:pt x="14125" y="34031"/>
                </a:lnTo>
                <a:lnTo>
                  <a:pt x="13939" y="33944"/>
                </a:lnTo>
                <a:close/>
              </a:path>
              <a:path w="46990" h="76834">
                <a:moveTo>
                  <a:pt x="0" y="0"/>
                </a:moveTo>
                <a:lnTo>
                  <a:pt x="13939" y="33944"/>
                </a:lnTo>
                <a:lnTo>
                  <a:pt x="7874" y="15748"/>
                </a:lnTo>
                <a:lnTo>
                  <a:pt x="5562" y="7785"/>
                </a:lnTo>
                <a:lnTo>
                  <a:pt x="0" y="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5117681" y="1235317"/>
            <a:ext cx="27305" cy="62230"/>
          </a:xfrm>
          <a:custGeom>
            <a:avLst/>
            <a:gdLst/>
            <a:ahLst/>
            <a:cxnLst/>
            <a:rect l="l" t="t" r="r" b="b"/>
            <a:pathLst>
              <a:path w="27305" h="62230">
                <a:moveTo>
                  <a:pt x="3057" y="0"/>
                </a:moveTo>
                <a:lnTo>
                  <a:pt x="835" y="8216"/>
                </a:lnTo>
                <a:lnTo>
                  <a:pt x="0" y="13667"/>
                </a:lnTo>
                <a:lnTo>
                  <a:pt x="2440" y="21107"/>
                </a:lnTo>
                <a:lnTo>
                  <a:pt x="10602" y="35595"/>
                </a:lnTo>
                <a:lnTo>
                  <a:pt x="26933" y="62191"/>
                </a:lnTo>
                <a:lnTo>
                  <a:pt x="24635" y="57861"/>
                </a:lnTo>
                <a:lnTo>
                  <a:pt x="25663" y="54152"/>
                </a:lnTo>
                <a:lnTo>
                  <a:pt x="26019" y="51686"/>
                </a:lnTo>
                <a:lnTo>
                  <a:pt x="24703" y="48325"/>
                </a:lnTo>
                <a:lnTo>
                  <a:pt x="20421" y="41785"/>
                </a:lnTo>
                <a:lnTo>
                  <a:pt x="11884" y="29781"/>
                </a:lnTo>
                <a:lnTo>
                  <a:pt x="7185" y="14389"/>
                </a:lnTo>
                <a:lnTo>
                  <a:pt x="7185" y="7721"/>
                </a:lnTo>
                <a:lnTo>
                  <a:pt x="13171" y="7721"/>
                </a:lnTo>
                <a:lnTo>
                  <a:pt x="12595" y="6451"/>
                </a:lnTo>
                <a:lnTo>
                  <a:pt x="4873" y="762"/>
                </a:lnTo>
                <a:lnTo>
                  <a:pt x="3057" y="0"/>
                </a:lnTo>
                <a:close/>
              </a:path>
              <a:path w="27305" h="62230">
                <a:moveTo>
                  <a:pt x="13171" y="7721"/>
                </a:moveTo>
                <a:lnTo>
                  <a:pt x="7185" y="7721"/>
                </a:lnTo>
                <a:lnTo>
                  <a:pt x="13611" y="15405"/>
                </a:lnTo>
                <a:lnTo>
                  <a:pt x="16583" y="19532"/>
                </a:lnTo>
                <a:lnTo>
                  <a:pt x="16583" y="15240"/>
                </a:lnTo>
                <a:lnTo>
                  <a:pt x="13171" y="7721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104819" y="1269155"/>
            <a:ext cx="32384" cy="39370"/>
          </a:xfrm>
          <a:custGeom>
            <a:avLst/>
            <a:gdLst/>
            <a:ahLst/>
            <a:cxnLst/>
            <a:rect l="l" t="t" r="r" b="b"/>
            <a:pathLst>
              <a:path w="32384" h="39369">
                <a:moveTo>
                  <a:pt x="9271" y="14505"/>
                </a:moveTo>
                <a:lnTo>
                  <a:pt x="18115" y="23233"/>
                </a:lnTo>
                <a:lnTo>
                  <a:pt x="21191" y="26474"/>
                </a:lnTo>
                <a:lnTo>
                  <a:pt x="25384" y="31194"/>
                </a:lnTo>
                <a:lnTo>
                  <a:pt x="32372" y="39230"/>
                </a:lnTo>
                <a:lnTo>
                  <a:pt x="32372" y="35509"/>
                </a:lnTo>
                <a:lnTo>
                  <a:pt x="26543" y="25742"/>
                </a:lnTo>
                <a:lnTo>
                  <a:pt x="15290" y="18161"/>
                </a:lnTo>
                <a:lnTo>
                  <a:pt x="9271" y="14505"/>
                </a:lnTo>
                <a:close/>
              </a:path>
              <a:path w="32384" h="39369">
                <a:moveTo>
                  <a:pt x="10693" y="0"/>
                </a:moveTo>
                <a:lnTo>
                  <a:pt x="1447" y="4851"/>
                </a:lnTo>
                <a:lnTo>
                  <a:pt x="0" y="7429"/>
                </a:lnTo>
                <a:lnTo>
                  <a:pt x="5143" y="19989"/>
                </a:lnTo>
                <a:lnTo>
                  <a:pt x="8363" y="13954"/>
                </a:lnTo>
                <a:lnTo>
                  <a:pt x="5397" y="12153"/>
                </a:lnTo>
                <a:lnTo>
                  <a:pt x="4089" y="10096"/>
                </a:lnTo>
                <a:lnTo>
                  <a:pt x="2819" y="8026"/>
                </a:lnTo>
                <a:lnTo>
                  <a:pt x="10693" y="0"/>
                </a:lnTo>
                <a:close/>
              </a:path>
              <a:path w="32384" h="39369">
                <a:moveTo>
                  <a:pt x="8483" y="13728"/>
                </a:moveTo>
                <a:lnTo>
                  <a:pt x="8363" y="13954"/>
                </a:lnTo>
                <a:lnTo>
                  <a:pt x="9271" y="14505"/>
                </a:lnTo>
                <a:lnTo>
                  <a:pt x="8483" y="13728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5144643" y="1294945"/>
            <a:ext cx="22225" cy="33020"/>
          </a:xfrm>
          <a:custGeom>
            <a:avLst/>
            <a:gdLst/>
            <a:ahLst/>
            <a:cxnLst/>
            <a:rect l="l" t="t" r="r" b="b"/>
            <a:pathLst>
              <a:path w="22225" h="33019">
                <a:moveTo>
                  <a:pt x="0" y="0"/>
                </a:moveTo>
                <a:lnTo>
                  <a:pt x="0" y="5105"/>
                </a:lnTo>
                <a:lnTo>
                  <a:pt x="8176" y="19505"/>
                </a:lnTo>
                <a:lnTo>
                  <a:pt x="13068" y="27195"/>
                </a:lnTo>
                <a:lnTo>
                  <a:pt x="16627" y="30778"/>
                </a:lnTo>
                <a:lnTo>
                  <a:pt x="20802" y="32854"/>
                </a:lnTo>
                <a:lnTo>
                  <a:pt x="21996" y="31432"/>
                </a:lnTo>
                <a:lnTo>
                  <a:pt x="17960" y="25468"/>
                </a:lnTo>
                <a:lnTo>
                  <a:pt x="12644" y="18958"/>
                </a:lnTo>
                <a:lnTo>
                  <a:pt x="9994" y="15900"/>
                </a:lnTo>
                <a:lnTo>
                  <a:pt x="15764" y="15900"/>
                </a:lnTo>
                <a:lnTo>
                  <a:pt x="13982" y="12534"/>
                </a:lnTo>
                <a:lnTo>
                  <a:pt x="11315" y="8902"/>
                </a:lnTo>
                <a:lnTo>
                  <a:pt x="0" y="0"/>
                </a:lnTo>
                <a:close/>
              </a:path>
              <a:path w="22225" h="33019">
                <a:moveTo>
                  <a:pt x="15764" y="15900"/>
                </a:moveTo>
                <a:lnTo>
                  <a:pt x="9994" y="15900"/>
                </a:lnTo>
                <a:lnTo>
                  <a:pt x="19024" y="22059"/>
                </a:lnTo>
                <a:lnTo>
                  <a:pt x="15764" y="15900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5192922" y="1342439"/>
            <a:ext cx="81280" cy="19050"/>
          </a:xfrm>
          <a:custGeom>
            <a:avLst/>
            <a:gdLst/>
            <a:ahLst/>
            <a:cxnLst/>
            <a:rect l="l" t="t" r="r" b="b"/>
            <a:pathLst>
              <a:path w="81280" h="19050">
                <a:moveTo>
                  <a:pt x="0" y="0"/>
                </a:moveTo>
                <a:lnTo>
                  <a:pt x="7327" y="5905"/>
                </a:lnTo>
                <a:lnTo>
                  <a:pt x="14782" y="9702"/>
                </a:lnTo>
                <a:lnTo>
                  <a:pt x="26695" y="16446"/>
                </a:lnTo>
                <a:lnTo>
                  <a:pt x="40093" y="18986"/>
                </a:lnTo>
                <a:lnTo>
                  <a:pt x="50330" y="16548"/>
                </a:lnTo>
                <a:lnTo>
                  <a:pt x="52666" y="16408"/>
                </a:lnTo>
                <a:lnTo>
                  <a:pt x="58337" y="15956"/>
                </a:lnTo>
                <a:lnTo>
                  <a:pt x="68429" y="14812"/>
                </a:lnTo>
                <a:lnTo>
                  <a:pt x="77789" y="13038"/>
                </a:lnTo>
                <a:lnTo>
                  <a:pt x="81267" y="10693"/>
                </a:lnTo>
                <a:lnTo>
                  <a:pt x="54470" y="10693"/>
                </a:lnTo>
                <a:lnTo>
                  <a:pt x="38785" y="10502"/>
                </a:lnTo>
                <a:lnTo>
                  <a:pt x="29437" y="7579"/>
                </a:lnTo>
                <a:lnTo>
                  <a:pt x="24753" y="6283"/>
                </a:lnTo>
                <a:lnTo>
                  <a:pt x="0" y="0"/>
                </a:lnTo>
                <a:close/>
              </a:path>
              <a:path w="81280" h="19050">
                <a:moveTo>
                  <a:pt x="76717" y="8093"/>
                </a:moveTo>
                <a:lnTo>
                  <a:pt x="69062" y="8743"/>
                </a:lnTo>
                <a:lnTo>
                  <a:pt x="54470" y="10693"/>
                </a:lnTo>
                <a:lnTo>
                  <a:pt x="81267" y="10693"/>
                </a:lnTo>
                <a:lnTo>
                  <a:pt x="79948" y="8743"/>
                </a:lnTo>
                <a:lnTo>
                  <a:pt x="76717" y="8093"/>
                </a:lnTo>
                <a:close/>
              </a:path>
            </a:pathLst>
          </a:custGeom>
          <a:solidFill>
            <a:srgbClr val="2B33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5383180" y="1222573"/>
            <a:ext cx="66040" cy="30480"/>
          </a:xfrm>
          <a:custGeom>
            <a:avLst/>
            <a:gdLst/>
            <a:ahLst/>
            <a:cxnLst/>
            <a:rect l="l" t="t" r="r" b="b"/>
            <a:pathLst>
              <a:path w="66040" h="30480">
                <a:moveTo>
                  <a:pt x="61836" y="0"/>
                </a:moveTo>
                <a:lnTo>
                  <a:pt x="59232" y="457"/>
                </a:lnTo>
                <a:lnTo>
                  <a:pt x="39547" y="4800"/>
                </a:lnTo>
                <a:lnTo>
                  <a:pt x="37172" y="5118"/>
                </a:lnTo>
                <a:lnTo>
                  <a:pt x="34772" y="5397"/>
                </a:lnTo>
                <a:lnTo>
                  <a:pt x="23469" y="15087"/>
                </a:lnTo>
                <a:lnTo>
                  <a:pt x="21399" y="15392"/>
                </a:lnTo>
                <a:lnTo>
                  <a:pt x="19342" y="15735"/>
                </a:lnTo>
                <a:lnTo>
                  <a:pt x="0" y="28613"/>
                </a:lnTo>
                <a:lnTo>
                  <a:pt x="3594" y="30137"/>
                </a:lnTo>
                <a:lnTo>
                  <a:pt x="5651" y="29425"/>
                </a:lnTo>
                <a:lnTo>
                  <a:pt x="7721" y="28803"/>
                </a:lnTo>
                <a:lnTo>
                  <a:pt x="11468" y="26733"/>
                </a:lnTo>
                <a:lnTo>
                  <a:pt x="21755" y="22110"/>
                </a:lnTo>
                <a:lnTo>
                  <a:pt x="27889" y="16103"/>
                </a:lnTo>
                <a:lnTo>
                  <a:pt x="65786" y="3175"/>
                </a:lnTo>
                <a:lnTo>
                  <a:pt x="61836" y="0"/>
                </a:lnTo>
                <a:close/>
              </a:path>
            </a:pathLst>
          </a:custGeom>
          <a:solidFill>
            <a:srgbClr val="B5B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5481823" y="1205301"/>
            <a:ext cx="31750" cy="57785"/>
          </a:xfrm>
          <a:custGeom>
            <a:avLst/>
            <a:gdLst/>
            <a:ahLst/>
            <a:cxnLst/>
            <a:rect l="l" t="t" r="r" b="b"/>
            <a:pathLst>
              <a:path w="31750" h="57784">
                <a:moveTo>
                  <a:pt x="0" y="0"/>
                </a:moveTo>
                <a:lnTo>
                  <a:pt x="203" y="15011"/>
                </a:lnTo>
                <a:lnTo>
                  <a:pt x="2578" y="16903"/>
                </a:lnTo>
                <a:lnTo>
                  <a:pt x="6725" y="21237"/>
                </a:lnTo>
                <a:lnTo>
                  <a:pt x="13533" y="28951"/>
                </a:lnTo>
                <a:lnTo>
                  <a:pt x="19896" y="36315"/>
                </a:lnTo>
                <a:lnTo>
                  <a:pt x="22707" y="39598"/>
                </a:lnTo>
                <a:lnTo>
                  <a:pt x="25933" y="51092"/>
                </a:lnTo>
                <a:lnTo>
                  <a:pt x="31394" y="57607"/>
                </a:lnTo>
                <a:lnTo>
                  <a:pt x="31394" y="45148"/>
                </a:lnTo>
                <a:lnTo>
                  <a:pt x="28016" y="37566"/>
                </a:lnTo>
                <a:lnTo>
                  <a:pt x="23520" y="33629"/>
                </a:lnTo>
                <a:lnTo>
                  <a:pt x="19075" y="29692"/>
                </a:lnTo>
                <a:lnTo>
                  <a:pt x="10655" y="23672"/>
                </a:lnTo>
                <a:lnTo>
                  <a:pt x="4114" y="11175"/>
                </a:lnTo>
                <a:lnTo>
                  <a:pt x="0" y="0"/>
                </a:lnTo>
                <a:close/>
              </a:path>
            </a:pathLst>
          </a:custGeom>
          <a:solidFill>
            <a:srgbClr val="B5B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5515856" y="1270645"/>
            <a:ext cx="88265" cy="8890"/>
          </a:xfrm>
          <a:custGeom>
            <a:avLst/>
            <a:gdLst/>
            <a:ahLst/>
            <a:cxnLst/>
            <a:rect l="l" t="t" r="r" b="b"/>
            <a:pathLst>
              <a:path w="88265" h="8890">
                <a:moveTo>
                  <a:pt x="30568" y="114"/>
                </a:moveTo>
                <a:lnTo>
                  <a:pt x="23202" y="1625"/>
                </a:lnTo>
                <a:lnTo>
                  <a:pt x="9575" y="4597"/>
                </a:lnTo>
                <a:lnTo>
                  <a:pt x="3263" y="6057"/>
                </a:lnTo>
                <a:lnTo>
                  <a:pt x="1869" y="6057"/>
                </a:lnTo>
                <a:lnTo>
                  <a:pt x="0" y="8597"/>
                </a:lnTo>
                <a:lnTo>
                  <a:pt x="13517" y="7812"/>
                </a:lnTo>
                <a:lnTo>
                  <a:pt x="23719" y="7028"/>
                </a:lnTo>
                <a:lnTo>
                  <a:pt x="30264" y="6159"/>
                </a:lnTo>
                <a:lnTo>
                  <a:pt x="30698" y="6057"/>
                </a:lnTo>
                <a:lnTo>
                  <a:pt x="3263" y="6057"/>
                </a:lnTo>
                <a:lnTo>
                  <a:pt x="2159" y="5664"/>
                </a:lnTo>
                <a:lnTo>
                  <a:pt x="32381" y="5664"/>
                </a:lnTo>
                <a:lnTo>
                  <a:pt x="33320" y="5444"/>
                </a:lnTo>
                <a:lnTo>
                  <a:pt x="38804" y="4965"/>
                </a:lnTo>
                <a:lnTo>
                  <a:pt x="73139" y="3848"/>
                </a:lnTo>
                <a:lnTo>
                  <a:pt x="79842" y="2120"/>
                </a:lnTo>
                <a:lnTo>
                  <a:pt x="60020" y="2120"/>
                </a:lnTo>
                <a:lnTo>
                  <a:pt x="48294" y="1762"/>
                </a:lnTo>
                <a:lnTo>
                  <a:pt x="39221" y="1295"/>
                </a:lnTo>
                <a:lnTo>
                  <a:pt x="32969" y="622"/>
                </a:lnTo>
                <a:lnTo>
                  <a:pt x="30568" y="114"/>
                </a:lnTo>
                <a:close/>
              </a:path>
              <a:path w="88265" h="8890">
                <a:moveTo>
                  <a:pt x="88074" y="0"/>
                </a:moveTo>
                <a:lnTo>
                  <a:pt x="60020" y="2120"/>
                </a:lnTo>
                <a:lnTo>
                  <a:pt x="79842" y="2120"/>
                </a:lnTo>
                <a:lnTo>
                  <a:pt x="88074" y="0"/>
                </a:lnTo>
                <a:close/>
              </a:path>
            </a:pathLst>
          </a:custGeom>
          <a:solidFill>
            <a:srgbClr val="B5B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5588983" y="1243660"/>
            <a:ext cx="31572" cy="3098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5336532" y="1276273"/>
            <a:ext cx="181495" cy="796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5473832" y="1189697"/>
            <a:ext cx="145224" cy="1024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5335656" y="1233385"/>
            <a:ext cx="169989" cy="12202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5482048" y="1211668"/>
            <a:ext cx="1270" cy="7620"/>
          </a:xfrm>
          <a:custGeom>
            <a:avLst/>
            <a:gdLst/>
            <a:ahLst/>
            <a:cxnLst/>
            <a:rect l="l" t="t" r="r" b="b"/>
            <a:pathLst>
              <a:path w="1269" h="7619">
                <a:moveTo>
                  <a:pt x="50" y="0"/>
                </a:moveTo>
                <a:lnTo>
                  <a:pt x="952" y="7048"/>
                </a:lnTo>
                <a:lnTo>
                  <a:pt x="469" y="5003"/>
                </a:lnTo>
                <a:lnTo>
                  <a:pt x="50" y="0"/>
                </a:lnTo>
                <a:close/>
              </a:path>
            </a:pathLst>
          </a:custGeom>
          <a:solidFill>
            <a:srgbClr val="B6C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5492970" y="1231582"/>
            <a:ext cx="2540" cy="3175"/>
          </a:xfrm>
          <a:custGeom>
            <a:avLst/>
            <a:gdLst/>
            <a:ahLst/>
            <a:cxnLst/>
            <a:rect l="l" t="t" r="r" b="b"/>
            <a:pathLst>
              <a:path w="2540" h="3175">
                <a:moveTo>
                  <a:pt x="0" y="0"/>
                </a:moveTo>
                <a:lnTo>
                  <a:pt x="800" y="990"/>
                </a:lnTo>
                <a:lnTo>
                  <a:pt x="2247" y="3086"/>
                </a:lnTo>
                <a:lnTo>
                  <a:pt x="1993" y="2590"/>
                </a:lnTo>
                <a:lnTo>
                  <a:pt x="1650" y="1803"/>
                </a:lnTo>
                <a:lnTo>
                  <a:pt x="1066" y="1231"/>
                </a:lnTo>
                <a:lnTo>
                  <a:pt x="546" y="584"/>
                </a:lnTo>
                <a:lnTo>
                  <a:pt x="0" y="0"/>
                </a:lnTo>
                <a:close/>
              </a:path>
            </a:pathLst>
          </a:custGeom>
          <a:solidFill>
            <a:srgbClr val="8C88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5206257" y="1173068"/>
            <a:ext cx="153670" cy="42545"/>
          </a:xfrm>
          <a:custGeom>
            <a:avLst/>
            <a:gdLst/>
            <a:ahLst/>
            <a:cxnLst/>
            <a:rect l="l" t="t" r="r" b="b"/>
            <a:pathLst>
              <a:path w="153669" h="42544">
                <a:moveTo>
                  <a:pt x="8026" y="9334"/>
                </a:moveTo>
                <a:lnTo>
                  <a:pt x="4572" y="13627"/>
                </a:lnTo>
                <a:lnTo>
                  <a:pt x="1460" y="22466"/>
                </a:lnTo>
                <a:lnTo>
                  <a:pt x="0" y="27734"/>
                </a:lnTo>
                <a:lnTo>
                  <a:pt x="1443" y="31365"/>
                </a:lnTo>
                <a:lnTo>
                  <a:pt x="7527" y="35050"/>
                </a:lnTo>
                <a:lnTo>
                  <a:pt x="19989" y="40474"/>
                </a:lnTo>
                <a:lnTo>
                  <a:pt x="37350" y="42291"/>
                </a:lnTo>
                <a:lnTo>
                  <a:pt x="40335" y="40322"/>
                </a:lnTo>
                <a:lnTo>
                  <a:pt x="44982" y="39132"/>
                </a:lnTo>
                <a:lnTo>
                  <a:pt x="52797" y="38373"/>
                </a:lnTo>
                <a:lnTo>
                  <a:pt x="61273" y="37918"/>
                </a:lnTo>
                <a:lnTo>
                  <a:pt x="67907" y="37642"/>
                </a:lnTo>
                <a:lnTo>
                  <a:pt x="104007" y="37642"/>
                </a:lnTo>
                <a:lnTo>
                  <a:pt x="108875" y="34797"/>
                </a:lnTo>
                <a:lnTo>
                  <a:pt x="112766" y="32258"/>
                </a:lnTo>
                <a:lnTo>
                  <a:pt x="99161" y="32258"/>
                </a:lnTo>
                <a:lnTo>
                  <a:pt x="99309" y="31127"/>
                </a:lnTo>
                <a:lnTo>
                  <a:pt x="82296" y="31127"/>
                </a:lnTo>
                <a:lnTo>
                  <a:pt x="34503" y="31071"/>
                </a:lnTo>
                <a:lnTo>
                  <a:pt x="27317" y="30734"/>
                </a:lnTo>
                <a:lnTo>
                  <a:pt x="18237" y="29718"/>
                </a:lnTo>
                <a:lnTo>
                  <a:pt x="13131" y="15011"/>
                </a:lnTo>
                <a:lnTo>
                  <a:pt x="10553" y="12166"/>
                </a:lnTo>
                <a:lnTo>
                  <a:pt x="8026" y="9334"/>
                </a:lnTo>
                <a:close/>
              </a:path>
              <a:path w="153669" h="42544">
                <a:moveTo>
                  <a:pt x="104007" y="37642"/>
                </a:moveTo>
                <a:lnTo>
                  <a:pt x="67907" y="37642"/>
                </a:lnTo>
                <a:lnTo>
                  <a:pt x="74998" y="38124"/>
                </a:lnTo>
                <a:lnTo>
                  <a:pt x="84534" y="39420"/>
                </a:lnTo>
                <a:lnTo>
                  <a:pt x="93571" y="40536"/>
                </a:lnTo>
                <a:lnTo>
                  <a:pt x="99161" y="40474"/>
                </a:lnTo>
                <a:lnTo>
                  <a:pt x="104007" y="37642"/>
                </a:lnTo>
                <a:close/>
              </a:path>
              <a:path w="153669" h="42544">
                <a:moveTo>
                  <a:pt x="152016" y="1281"/>
                </a:moveTo>
                <a:lnTo>
                  <a:pt x="145610" y="2757"/>
                </a:lnTo>
                <a:lnTo>
                  <a:pt x="136525" y="5664"/>
                </a:lnTo>
                <a:lnTo>
                  <a:pt x="127139" y="8280"/>
                </a:lnTo>
                <a:lnTo>
                  <a:pt x="118328" y="12846"/>
                </a:lnTo>
                <a:lnTo>
                  <a:pt x="110036" y="20531"/>
                </a:lnTo>
                <a:lnTo>
                  <a:pt x="103301" y="28084"/>
                </a:lnTo>
                <a:lnTo>
                  <a:pt x="99161" y="32258"/>
                </a:lnTo>
                <a:lnTo>
                  <a:pt x="112766" y="32258"/>
                </a:lnTo>
                <a:lnTo>
                  <a:pt x="126706" y="23160"/>
                </a:lnTo>
                <a:lnTo>
                  <a:pt x="144315" y="10801"/>
                </a:lnTo>
                <a:lnTo>
                  <a:pt x="153365" y="2959"/>
                </a:lnTo>
                <a:lnTo>
                  <a:pt x="152016" y="1281"/>
                </a:lnTo>
                <a:close/>
              </a:path>
              <a:path w="153669" h="42544">
                <a:moveTo>
                  <a:pt x="110058" y="0"/>
                </a:moveTo>
                <a:lnTo>
                  <a:pt x="107072" y="3179"/>
                </a:lnTo>
                <a:lnTo>
                  <a:pt x="102255" y="9709"/>
                </a:lnTo>
                <a:lnTo>
                  <a:pt x="97432" y="16571"/>
                </a:lnTo>
                <a:lnTo>
                  <a:pt x="94576" y="20531"/>
                </a:lnTo>
                <a:lnTo>
                  <a:pt x="92900" y="22517"/>
                </a:lnTo>
                <a:lnTo>
                  <a:pt x="91186" y="28359"/>
                </a:lnTo>
                <a:lnTo>
                  <a:pt x="86741" y="29718"/>
                </a:lnTo>
                <a:lnTo>
                  <a:pt x="82296" y="31127"/>
                </a:lnTo>
                <a:lnTo>
                  <a:pt x="99309" y="31127"/>
                </a:lnTo>
                <a:lnTo>
                  <a:pt x="99671" y="28359"/>
                </a:lnTo>
                <a:lnTo>
                  <a:pt x="99796" y="27734"/>
                </a:lnTo>
                <a:lnTo>
                  <a:pt x="104117" y="16505"/>
                </a:lnTo>
                <a:lnTo>
                  <a:pt x="108711" y="5017"/>
                </a:lnTo>
                <a:lnTo>
                  <a:pt x="110058" y="0"/>
                </a:lnTo>
                <a:close/>
              </a:path>
              <a:path w="153669" h="42544">
                <a:moveTo>
                  <a:pt x="75781" y="22098"/>
                </a:moveTo>
                <a:lnTo>
                  <a:pt x="34503" y="31071"/>
                </a:lnTo>
                <a:lnTo>
                  <a:pt x="82307" y="31071"/>
                </a:lnTo>
                <a:lnTo>
                  <a:pt x="84010" y="22885"/>
                </a:lnTo>
                <a:lnTo>
                  <a:pt x="79908" y="22466"/>
                </a:lnTo>
                <a:lnTo>
                  <a:pt x="75781" y="220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5243526" y="1246155"/>
            <a:ext cx="116839" cy="41275"/>
          </a:xfrm>
          <a:custGeom>
            <a:avLst/>
            <a:gdLst/>
            <a:ahLst/>
            <a:cxnLst/>
            <a:rect l="l" t="t" r="r" b="b"/>
            <a:pathLst>
              <a:path w="116840" h="41275">
                <a:moveTo>
                  <a:pt x="101099" y="30921"/>
                </a:moveTo>
                <a:lnTo>
                  <a:pt x="77254" y="30921"/>
                </a:lnTo>
                <a:lnTo>
                  <a:pt x="89557" y="31765"/>
                </a:lnTo>
                <a:lnTo>
                  <a:pt x="99893" y="34793"/>
                </a:lnTo>
                <a:lnTo>
                  <a:pt x="108688" y="38455"/>
                </a:lnTo>
                <a:lnTo>
                  <a:pt x="116370" y="41208"/>
                </a:lnTo>
                <a:lnTo>
                  <a:pt x="115876" y="39357"/>
                </a:lnTo>
                <a:lnTo>
                  <a:pt x="104752" y="32794"/>
                </a:lnTo>
                <a:lnTo>
                  <a:pt x="101099" y="30921"/>
                </a:lnTo>
                <a:close/>
              </a:path>
              <a:path w="116840" h="41275">
                <a:moveTo>
                  <a:pt x="34152" y="15909"/>
                </a:moveTo>
                <a:lnTo>
                  <a:pt x="22618" y="15909"/>
                </a:lnTo>
                <a:lnTo>
                  <a:pt x="36537" y="22996"/>
                </a:lnTo>
                <a:lnTo>
                  <a:pt x="34772" y="23758"/>
                </a:lnTo>
                <a:lnTo>
                  <a:pt x="26657" y="24139"/>
                </a:lnTo>
                <a:lnTo>
                  <a:pt x="17614" y="26666"/>
                </a:lnTo>
                <a:lnTo>
                  <a:pt x="23495" y="31543"/>
                </a:lnTo>
                <a:lnTo>
                  <a:pt x="33743" y="31962"/>
                </a:lnTo>
                <a:lnTo>
                  <a:pt x="56295" y="31684"/>
                </a:lnTo>
                <a:lnTo>
                  <a:pt x="65472" y="31472"/>
                </a:lnTo>
                <a:lnTo>
                  <a:pt x="77254" y="30921"/>
                </a:lnTo>
                <a:lnTo>
                  <a:pt x="101099" y="30921"/>
                </a:lnTo>
                <a:lnTo>
                  <a:pt x="90338" y="25402"/>
                </a:lnTo>
                <a:lnTo>
                  <a:pt x="79971" y="21065"/>
                </a:lnTo>
                <a:lnTo>
                  <a:pt x="44005" y="21065"/>
                </a:lnTo>
                <a:lnTo>
                  <a:pt x="37620" y="18672"/>
                </a:lnTo>
                <a:lnTo>
                  <a:pt x="34152" y="15909"/>
                </a:lnTo>
                <a:close/>
              </a:path>
              <a:path w="116840" h="41275">
                <a:moveTo>
                  <a:pt x="72137" y="20256"/>
                </a:moveTo>
                <a:lnTo>
                  <a:pt x="61988" y="20413"/>
                </a:lnTo>
                <a:lnTo>
                  <a:pt x="51839" y="20896"/>
                </a:lnTo>
                <a:lnTo>
                  <a:pt x="44005" y="21065"/>
                </a:lnTo>
                <a:lnTo>
                  <a:pt x="79971" y="21065"/>
                </a:lnTo>
                <a:lnTo>
                  <a:pt x="72137" y="20256"/>
                </a:lnTo>
                <a:close/>
              </a:path>
              <a:path w="116840" h="41275">
                <a:moveTo>
                  <a:pt x="17857" y="0"/>
                </a:moveTo>
                <a:lnTo>
                  <a:pt x="14803" y="604"/>
                </a:lnTo>
                <a:lnTo>
                  <a:pt x="9494" y="5474"/>
                </a:lnTo>
                <a:lnTo>
                  <a:pt x="0" y="15871"/>
                </a:lnTo>
                <a:lnTo>
                  <a:pt x="4102" y="19313"/>
                </a:lnTo>
                <a:lnTo>
                  <a:pt x="10795" y="17598"/>
                </a:lnTo>
                <a:lnTo>
                  <a:pt x="22618" y="15909"/>
                </a:lnTo>
                <a:lnTo>
                  <a:pt x="34152" y="15909"/>
                </a:lnTo>
                <a:lnTo>
                  <a:pt x="30934" y="13345"/>
                </a:lnTo>
                <a:lnTo>
                  <a:pt x="24928" y="7212"/>
                </a:lnTo>
                <a:lnTo>
                  <a:pt x="20586" y="2396"/>
                </a:lnTo>
                <a:lnTo>
                  <a:pt x="178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5249348" y="1271286"/>
            <a:ext cx="92710" cy="76200"/>
          </a:xfrm>
          <a:custGeom>
            <a:avLst/>
            <a:gdLst/>
            <a:ahLst/>
            <a:cxnLst/>
            <a:rect l="l" t="t" r="r" b="b"/>
            <a:pathLst>
              <a:path w="92709" h="76200">
                <a:moveTo>
                  <a:pt x="66146" y="37668"/>
                </a:moveTo>
                <a:lnTo>
                  <a:pt x="53022" y="37668"/>
                </a:lnTo>
                <a:lnTo>
                  <a:pt x="56794" y="43129"/>
                </a:lnTo>
                <a:lnTo>
                  <a:pt x="68770" y="47434"/>
                </a:lnTo>
                <a:lnTo>
                  <a:pt x="66281" y="50685"/>
                </a:lnTo>
                <a:lnTo>
                  <a:pt x="71475" y="56794"/>
                </a:lnTo>
                <a:lnTo>
                  <a:pt x="75826" y="62134"/>
                </a:lnTo>
                <a:lnTo>
                  <a:pt x="80813" y="68056"/>
                </a:lnTo>
                <a:lnTo>
                  <a:pt x="85966" y="73153"/>
                </a:lnTo>
                <a:lnTo>
                  <a:pt x="90817" y="76022"/>
                </a:lnTo>
                <a:lnTo>
                  <a:pt x="92682" y="73312"/>
                </a:lnTo>
                <a:lnTo>
                  <a:pt x="90568" y="65365"/>
                </a:lnTo>
                <a:lnTo>
                  <a:pt x="86547" y="56310"/>
                </a:lnTo>
                <a:lnTo>
                  <a:pt x="82689" y="50279"/>
                </a:lnTo>
                <a:lnTo>
                  <a:pt x="78600" y="46088"/>
                </a:lnTo>
                <a:lnTo>
                  <a:pt x="85516" y="43472"/>
                </a:lnTo>
                <a:lnTo>
                  <a:pt x="63169" y="43472"/>
                </a:lnTo>
                <a:lnTo>
                  <a:pt x="71043" y="40754"/>
                </a:lnTo>
                <a:lnTo>
                  <a:pt x="66146" y="37668"/>
                </a:lnTo>
                <a:close/>
              </a:path>
              <a:path w="92709" h="76200">
                <a:moveTo>
                  <a:pt x="0" y="0"/>
                </a:moveTo>
                <a:lnTo>
                  <a:pt x="11061" y="18211"/>
                </a:lnTo>
                <a:lnTo>
                  <a:pt x="19024" y="22580"/>
                </a:lnTo>
                <a:lnTo>
                  <a:pt x="30708" y="26212"/>
                </a:lnTo>
                <a:lnTo>
                  <a:pt x="37871" y="34417"/>
                </a:lnTo>
                <a:lnTo>
                  <a:pt x="47066" y="42456"/>
                </a:lnTo>
                <a:lnTo>
                  <a:pt x="45618" y="50279"/>
                </a:lnTo>
                <a:lnTo>
                  <a:pt x="48818" y="56502"/>
                </a:lnTo>
                <a:lnTo>
                  <a:pt x="57492" y="51003"/>
                </a:lnTo>
                <a:lnTo>
                  <a:pt x="53225" y="44881"/>
                </a:lnTo>
                <a:lnTo>
                  <a:pt x="53022" y="37668"/>
                </a:lnTo>
                <a:lnTo>
                  <a:pt x="66146" y="37668"/>
                </a:lnTo>
                <a:lnTo>
                  <a:pt x="61016" y="34380"/>
                </a:lnTo>
                <a:lnTo>
                  <a:pt x="54797" y="30505"/>
                </a:lnTo>
                <a:lnTo>
                  <a:pt x="47696" y="26477"/>
                </a:lnTo>
                <a:lnTo>
                  <a:pt x="40246" y="22936"/>
                </a:lnTo>
                <a:lnTo>
                  <a:pt x="39818" y="20129"/>
                </a:lnTo>
                <a:lnTo>
                  <a:pt x="48675" y="17959"/>
                </a:lnTo>
                <a:lnTo>
                  <a:pt x="58594" y="16680"/>
                </a:lnTo>
                <a:lnTo>
                  <a:pt x="21072" y="16680"/>
                </a:lnTo>
                <a:lnTo>
                  <a:pt x="17200" y="15240"/>
                </a:lnTo>
                <a:lnTo>
                  <a:pt x="10865" y="10096"/>
                </a:lnTo>
                <a:lnTo>
                  <a:pt x="0" y="0"/>
                </a:lnTo>
                <a:close/>
              </a:path>
              <a:path w="92709" h="76200">
                <a:moveTo>
                  <a:pt x="82346" y="42824"/>
                </a:moveTo>
                <a:lnTo>
                  <a:pt x="63169" y="43472"/>
                </a:lnTo>
                <a:lnTo>
                  <a:pt x="85516" y="43472"/>
                </a:lnTo>
                <a:lnTo>
                  <a:pt x="86423" y="43129"/>
                </a:lnTo>
                <a:lnTo>
                  <a:pt x="82346" y="42824"/>
                </a:lnTo>
                <a:close/>
              </a:path>
              <a:path w="92709" h="76200">
                <a:moveTo>
                  <a:pt x="47395" y="9702"/>
                </a:moveTo>
                <a:lnTo>
                  <a:pt x="39009" y="11472"/>
                </a:lnTo>
                <a:lnTo>
                  <a:pt x="24904" y="16002"/>
                </a:lnTo>
                <a:lnTo>
                  <a:pt x="21072" y="16680"/>
                </a:lnTo>
                <a:lnTo>
                  <a:pt x="58594" y="16680"/>
                </a:lnTo>
                <a:lnTo>
                  <a:pt x="59652" y="16544"/>
                </a:lnTo>
                <a:lnTo>
                  <a:pt x="65582" y="16002"/>
                </a:lnTo>
                <a:lnTo>
                  <a:pt x="66941" y="15938"/>
                </a:lnTo>
                <a:lnTo>
                  <a:pt x="62509" y="12661"/>
                </a:lnTo>
                <a:lnTo>
                  <a:pt x="54533" y="10096"/>
                </a:lnTo>
                <a:lnTo>
                  <a:pt x="47395" y="9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5301070" y="1321630"/>
            <a:ext cx="17780" cy="27940"/>
          </a:xfrm>
          <a:custGeom>
            <a:avLst/>
            <a:gdLst/>
            <a:ahLst/>
            <a:cxnLst/>
            <a:rect l="l" t="t" r="r" b="b"/>
            <a:pathLst>
              <a:path w="17780" h="27940">
                <a:moveTo>
                  <a:pt x="14084" y="25539"/>
                </a:moveTo>
                <a:lnTo>
                  <a:pt x="11607" y="25539"/>
                </a:lnTo>
                <a:lnTo>
                  <a:pt x="8382" y="27724"/>
                </a:lnTo>
                <a:lnTo>
                  <a:pt x="11074" y="26962"/>
                </a:lnTo>
                <a:lnTo>
                  <a:pt x="13779" y="26149"/>
                </a:lnTo>
                <a:lnTo>
                  <a:pt x="14084" y="25539"/>
                </a:lnTo>
                <a:close/>
              </a:path>
              <a:path w="17780" h="27940">
                <a:moveTo>
                  <a:pt x="8991" y="0"/>
                </a:moveTo>
                <a:lnTo>
                  <a:pt x="9740" y="9588"/>
                </a:lnTo>
                <a:lnTo>
                  <a:pt x="8788" y="12661"/>
                </a:lnTo>
                <a:lnTo>
                  <a:pt x="7772" y="15709"/>
                </a:lnTo>
                <a:lnTo>
                  <a:pt x="1422" y="22263"/>
                </a:lnTo>
                <a:lnTo>
                  <a:pt x="0" y="26035"/>
                </a:lnTo>
                <a:lnTo>
                  <a:pt x="5803" y="25755"/>
                </a:lnTo>
                <a:lnTo>
                  <a:pt x="11607" y="25539"/>
                </a:lnTo>
                <a:lnTo>
                  <a:pt x="14084" y="25539"/>
                </a:lnTo>
                <a:lnTo>
                  <a:pt x="17272" y="19177"/>
                </a:lnTo>
                <a:lnTo>
                  <a:pt x="17627" y="14744"/>
                </a:lnTo>
                <a:lnTo>
                  <a:pt x="13144" y="3746"/>
                </a:lnTo>
                <a:lnTo>
                  <a:pt x="89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15132715" y="1235110"/>
            <a:ext cx="179705" cy="127000"/>
          </a:xfrm>
          <a:custGeom>
            <a:avLst/>
            <a:gdLst/>
            <a:ahLst/>
            <a:cxnLst/>
            <a:rect l="l" t="t" r="r" b="b"/>
            <a:pathLst>
              <a:path w="179705" h="127000">
                <a:moveTo>
                  <a:pt x="27687" y="35801"/>
                </a:moveTo>
                <a:lnTo>
                  <a:pt x="21539" y="35801"/>
                </a:lnTo>
                <a:lnTo>
                  <a:pt x="21920" y="39382"/>
                </a:lnTo>
                <a:lnTo>
                  <a:pt x="52193" y="86742"/>
                </a:lnTo>
                <a:lnTo>
                  <a:pt x="95611" y="104755"/>
                </a:lnTo>
                <a:lnTo>
                  <a:pt x="110807" y="107327"/>
                </a:lnTo>
                <a:lnTo>
                  <a:pt x="135264" y="112112"/>
                </a:lnTo>
                <a:lnTo>
                  <a:pt x="139768" y="112924"/>
                </a:lnTo>
                <a:lnTo>
                  <a:pt x="143167" y="113449"/>
                </a:lnTo>
                <a:lnTo>
                  <a:pt x="149611" y="114864"/>
                </a:lnTo>
                <a:lnTo>
                  <a:pt x="158829" y="117378"/>
                </a:lnTo>
                <a:lnTo>
                  <a:pt x="167242" y="120205"/>
                </a:lnTo>
                <a:lnTo>
                  <a:pt x="171195" y="122516"/>
                </a:lnTo>
                <a:lnTo>
                  <a:pt x="171907" y="124904"/>
                </a:lnTo>
                <a:lnTo>
                  <a:pt x="177114" y="126720"/>
                </a:lnTo>
                <a:lnTo>
                  <a:pt x="179425" y="120205"/>
                </a:lnTo>
                <a:lnTo>
                  <a:pt x="155663" y="107581"/>
                </a:lnTo>
                <a:lnTo>
                  <a:pt x="141724" y="102590"/>
                </a:lnTo>
                <a:lnTo>
                  <a:pt x="104660" y="102590"/>
                </a:lnTo>
                <a:lnTo>
                  <a:pt x="98297" y="99669"/>
                </a:lnTo>
                <a:lnTo>
                  <a:pt x="54470" y="73825"/>
                </a:lnTo>
                <a:lnTo>
                  <a:pt x="39420" y="51892"/>
                </a:lnTo>
                <a:lnTo>
                  <a:pt x="27749" y="36042"/>
                </a:lnTo>
                <a:lnTo>
                  <a:pt x="27687" y="35801"/>
                </a:lnTo>
                <a:close/>
              </a:path>
              <a:path w="179705" h="127000">
                <a:moveTo>
                  <a:pt x="58956" y="18786"/>
                </a:moveTo>
                <a:lnTo>
                  <a:pt x="77224" y="57351"/>
                </a:lnTo>
                <a:lnTo>
                  <a:pt x="83853" y="63571"/>
                </a:lnTo>
                <a:lnTo>
                  <a:pt x="90075" y="70308"/>
                </a:lnTo>
                <a:lnTo>
                  <a:pt x="93510" y="76758"/>
                </a:lnTo>
                <a:lnTo>
                  <a:pt x="95224" y="84823"/>
                </a:lnTo>
                <a:lnTo>
                  <a:pt x="105168" y="93700"/>
                </a:lnTo>
                <a:lnTo>
                  <a:pt x="108584" y="95770"/>
                </a:lnTo>
                <a:lnTo>
                  <a:pt x="112026" y="97802"/>
                </a:lnTo>
                <a:lnTo>
                  <a:pt x="122567" y="101930"/>
                </a:lnTo>
                <a:lnTo>
                  <a:pt x="104660" y="102590"/>
                </a:lnTo>
                <a:lnTo>
                  <a:pt x="141724" y="102590"/>
                </a:lnTo>
                <a:lnTo>
                  <a:pt x="140766" y="102247"/>
                </a:lnTo>
                <a:lnTo>
                  <a:pt x="135953" y="100914"/>
                </a:lnTo>
                <a:lnTo>
                  <a:pt x="131203" y="99517"/>
                </a:lnTo>
                <a:lnTo>
                  <a:pt x="122275" y="98158"/>
                </a:lnTo>
                <a:lnTo>
                  <a:pt x="111010" y="85153"/>
                </a:lnTo>
                <a:lnTo>
                  <a:pt x="105473" y="84124"/>
                </a:lnTo>
                <a:lnTo>
                  <a:pt x="87350" y="47815"/>
                </a:lnTo>
                <a:lnTo>
                  <a:pt x="76733" y="40144"/>
                </a:lnTo>
                <a:lnTo>
                  <a:pt x="66561" y="26448"/>
                </a:lnTo>
                <a:lnTo>
                  <a:pt x="61220" y="19918"/>
                </a:lnTo>
                <a:lnTo>
                  <a:pt x="58956" y="18786"/>
                </a:lnTo>
                <a:close/>
              </a:path>
              <a:path w="179705" h="127000">
                <a:moveTo>
                  <a:pt x="203" y="0"/>
                </a:moveTo>
                <a:lnTo>
                  <a:pt x="0" y="7569"/>
                </a:lnTo>
                <a:lnTo>
                  <a:pt x="13436" y="17183"/>
                </a:lnTo>
                <a:lnTo>
                  <a:pt x="13436" y="21285"/>
                </a:lnTo>
                <a:lnTo>
                  <a:pt x="11121" y="25489"/>
                </a:lnTo>
                <a:lnTo>
                  <a:pt x="6516" y="30775"/>
                </a:lnTo>
                <a:lnTo>
                  <a:pt x="3133" y="35408"/>
                </a:lnTo>
                <a:lnTo>
                  <a:pt x="4483" y="37655"/>
                </a:lnTo>
                <a:lnTo>
                  <a:pt x="10972" y="38214"/>
                </a:lnTo>
                <a:lnTo>
                  <a:pt x="21539" y="35801"/>
                </a:lnTo>
                <a:lnTo>
                  <a:pt x="27687" y="35801"/>
                </a:lnTo>
                <a:lnTo>
                  <a:pt x="26720" y="32067"/>
                </a:lnTo>
                <a:lnTo>
                  <a:pt x="20916" y="15557"/>
                </a:lnTo>
                <a:lnTo>
                  <a:pt x="20154" y="12661"/>
                </a:lnTo>
                <a:lnTo>
                  <a:pt x="19367" y="9791"/>
                </a:lnTo>
                <a:lnTo>
                  <a:pt x="19875" y="7975"/>
                </a:lnTo>
                <a:lnTo>
                  <a:pt x="13715" y="3975"/>
                </a:lnTo>
                <a:lnTo>
                  <a:pt x="2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5363203" y="1174051"/>
            <a:ext cx="240690" cy="10520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5107403" y="1267310"/>
            <a:ext cx="58419" cy="61594"/>
          </a:xfrm>
          <a:custGeom>
            <a:avLst/>
            <a:gdLst/>
            <a:ahLst/>
            <a:cxnLst/>
            <a:rect l="l" t="t" r="r" b="b"/>
            <a:pathLst>
              <a:path w="58419" h="61594">
                <a:moveTo>
                  <a:pt x="10096" y="0"/>
                </a:moveTo>
                <a:lnTo>
                  <a:pt x="0" y="8318"/>
                </a:lnTo>
                <a:lnTo>
                  <a:pt x="10947" y="8775"/>
                </a:lnTo>
                <a:lnTo>
                  <a:pt x="14135" y="9791"/>
                </a:lnTo>
                <a:lnTo>
                  <a:pt x="17272" y="10833"/>
                </a:lnTo>
                <a:lnTo>
                  <a:pt x="20548" y="14935"/>
                </a:lnTo>
                <a:lnTo>
                  <a:pt x="30327" y="29413"/>
                </a:lnTo>
                <a:lnTo>
                  <a:pt x="29121" y="31026"/>
                </a:lnTo>
                <a:lnTo>
                  <a:pt x="35128" y="45732"/>
                </a:lnTo>
                <a:lnTo>
                  <a:pt x="39370" y="47142"/>
                </a:lnTo>
                <a:lnTo>
                  <a:pt x="50012" y="61340"/>
                </a:lnTo>
                <a:lnTo>
                  <a:pt x="58026" y="60477"/>
                </a:lnTo>
                <a:lnTo>
                  <a:pt x="29781" y="24117"/>
                </a:lnTo>
                <a:lnTo>
                  <a:pt x="21882" y="5435"/>
                </a:lnTo>
                <a:lnTo>
                  <a:pt x="18122" y="749"/>
                </a:lnTo>
                <a:lnTo>
                  <a:pt x="10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5433726" y="1173759"/>
            <a:ext cx="59067" cy="7976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5462935" y="1180058"/>
            <a:ext cx="32981" cy="7654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5100930" y="1158581"/>
            <a:ext cx="519993" cy="20467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5597987" y="1566661"/>
            <a:ext cx="111461" cy="18494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15564688" y="1440154"/>
            <a:ext cx="27584" cy="8186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5498387" y="1366748"/>
            <a:ext cx="97096" cy="20581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15541804" y="1425967"/>
            <a:ext cx="66675" cy="116839"/>
          </a:xfrm>
          <a:custGeom>
            <a:avLst/>
            <a:gdLst/>
            <a:ahLst/>
            <a:cxnLst/>
            <a:rect l="l" t="t" r="r" b="b"/>
            <a:pathLst>
              <a:path w="66675" h="116840">
                <a:moveTo>
                  <a:pt x="66268" y="0"/>
                </a:moveTo>
                <a:lnTo>
                  <a:pt x="0" y="0"/>
                </a:lnTo>
                <a:lnTo>
                  <a:pt x="0" y="3810"/>
                </a:lnTo>
                <a:lnTo>
                  <a:pt x="14439" y="3810"/>
                </a:lnTo>
                <a:lnTo>
                  <a:pt x="16802" y="4787"/>
                </a:lnTo>
                <a:lnTo>
                  <a:pt x="18567" y="6565"/>
                </a:lnTo>
                <a:lnTo>
                  <a:pt x="20294" y="8356"/>
                </a:lnTo>
                <a:lnTo>
                  <a:pt x="21297" y="10769"/>
                </a:lnTo>
                <a:lnTo>
                  <a:pt x="21226" y="105714"/>
                </a:lnTo>
                <a:lnTo>
                  <a:pt x="20332" y="107950"/>
                </a:lnTo>
                <a:lnTo>
                  <a:pt x="18567" y="109715"/>
                </a:lnTo>
                <a:lnTo>
                  <a:pt x="16802" y="111531"/>
                </a:lnTo>
                <a:lnTo>
                  <a:pt x="14439" y="112496"/>
                </a:lnTo>
                <a:lnTo>
                  <a:pt x="0" y="112496"/>
                </a:lnTo>
                <a:lnTo>
                  <a:pt x="0" y="116319"/>
                </a:lnTo>
                <a:lnTo>
                  <a:pt x="31394" y="116319"/>
                </a:lnTo>
                <a:lnTo>
                  <a:pt x="29413" y="108597"/>
                </a:lnTo>
                <a:lnTo>
                  <a:pt x="26542" y="105714"/>
                </a:lnTo>
                <a:lnTo>
                  <a:pt x="25031" y="102082"/>
                </a:lnTo>
                <a:lnTo>
                  <a:pt x="25031" y="15976"/>
                </a:lnTo>
                <a:lnTo>
                  <a:pt x="56195" y="15976"/>
                </a:lnTo>
                <a:lnTo>
                  <a:pt x="66268" y="0"/>
                </a:lnTo>
                <a:close/>
              </a:path>
              <a:path w="66675" h="116840">
                <a:moveTo>
                  <a:pt x="29413" y="108597"/>
                </a:moveTo>
                <a:lnTo>
                  <a:pt x="31394" y="116319"/>
                </a:lnTo>
                <a:lnTo>
                  <a:pt x="48552" y="116319"/>
                </a:lnTo>
                <a:lnTo>
                  <a:pt x="48552" y="112496"/>
                </a:lnTo>
                <a:lnTo>
                  <a:pt x="35432" y="112496"/>
                </a:lnTo>
                <a:lnTo>
                  <a:pt x="32003" y="111125"/>
                </a:lnTo>
                <a:lnTo>
                  <a:pt x="29413" y="108597"/>
                </a:lnTo>
                <a:close/>
              </a:path>
              <a:path w="66675" h="116840">
                <a:moveTo>
                  <a:pt x="56195" y="15976"/>
                </a:moveTo>
                <a:lnTo>
                  <a:pt x="25031" y="15976"/>
                </a:lnTo>
                <a:lnTo>
                  <a:pt x="40830" y="40347"/>
                </a:lnTo>
                <a:lnTo>
                  <a:pt x="56195" y="15976"/>
                </a:lnTo>
                <a:close/>
              </a:path>
            </a:pathLst>
          </a:custGeom>
          <a:solidFill>
            <a:srgbClr val="3036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5347615" y="1425973"/>
            <a:ext cx="168313" cy="11631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15582634" y="1425962"/>
            <a:ext cx="107950" cy="116839"/>
          </a:xfrm>
          <a:custGeom>
            <a:avLst/>
            <a:gdLst/>
            <a:ahLst/>
            <a:cxnLst/>
            <a:rect l="l" t="t" r="r" b="b"/>
            <a:pathLst>
              <a:path w="107950" h="116840">
                <a:moveTo>
                  <a:pt x="28066" y="0"/>
                </a:moveTo>
                <a:lnTo>
                  <a:pt x="25438" y="0"/>
                </a:lnTo>
                <a:lnTo>
                  <a:pt x="0" y="40347"/>
                </a:lnTo>
                <a:lnTo>
                  <a:pt x="49288" y="116319"/>
                </a:lnTo>
                <a:lnTo>
                  <a:pt x="84569" y="116319"/>
                </a:lnTo>
                <a:lnTo>
                  <a:pt x="84569" y="81368"/>
                </a:lnTo>
                <a:lnTo>
                  <a:pt x="80835" y="81368"/>
                </a:lnTo>
                <a:lnTo>
                  <a:pt x="28066" y="0"/>
                </a:lnTo>
                <a:close/>
              </a:path>
              <a:path w="107950" h="116840">
                <a:moveTo>
                  <a:pt x="107772" y="3746"/>
                </a:moveTo>
                <a:lnTo>
                  <a:pt x="70535" y="3746"/>
                </a:lnTo>
                <a:lnTo>
                  <a:pt x="74104" y="5295"/>
                </a:lnTo>
                <a:lnTo>
                  <a:pt x="79362" y="10604"/>
                </a:lnTo>
                <a:lnTo>
                  <a:pt x="80835" y="14274"/>
                </a:lnTo>
                <a:lnTo>
                  <a:pt x="80835" y="81368"/>
                </a:lnTo>
                <a:lnTo>
                  <a:pt x="84569" y="81368"/>
                </a:lnTo>
                <a:lnTo>
                  <a:pt x="84569" y="14274"/>
                </a:lnTo>
                <a:lnTo>
                  <a:pt x="86029" y="10642"/>
                </a:lnTo>
                <a:lnTo>
                  <a:pt x="88658" y="7962"/>
                </a:lnTo>
                <a:lnTo>
                  <a:pt x="91312" y="5295"/>
                </a:lnTo>
                <a:lnTo>
                  <a:pt x="94856" y="3784"/>
                </a:lnTo>
                <a:lnTo>
                  <a:pt x="107772" y="3784"/>
                </a:lnTo>
                <a:close/>
              </a:path>
              <a:path w="107950" h="116840">
                <a:moveTo>
                  <a:pt x="107772" y="0"/>
                </a:moveTo>
                <a:lnTo>
                  <a:pt x="56248" y="0"/>
                </a:lnTo>
                <a:lnTo>
                  <a:pt x="56248" y="3784"/>
                </a:lnTo>
                <a:lnTo>
                  <a:pt x="66852" y="3784"/>
                </a:lnTo>
                <a:lnTo>
                  <a:pt x="70535" y="3746"/>
                </a:lnTo>
                <a:lnTo>
                  <a:pt x="107772" y="3746"/>
                </a:lnTo>
                <a:lnTo>
                  <a:pt x="107772" y="0"/>
                </a:lnTo>
                <a:close/>
              </a:path>
            </a:pathLst>
          </a:custGeom>
          <a:solidFill>
            <a:srgbClr val="3036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5058561" y="1426516"/>
            <a:ext cx="88468" cy="11577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15180230" y="1424852"/>
            <a:ext cx="138179" cy="11998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4609178" y="1738586"/>
            <a:ext cx="1335316" cy="41546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14542493" y="616549"/>
            <a:ext cx="1476870" cy="63391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0425" y="14858"/>
            <a:ext cx="16537940" cy="9738995"/>
          </a:xfrm>
          <a:custGeom>
            <a:avLst/>
            <a:gdLst/>
            <a:ahLst/>
            <a:cxnLst/>
            <a:rect l="l" t="t" r="r" b="b"/>
            <a:pathLst>
              <a:path w="16537940" h="9738995">
                <a:moveTo>
                  <a:pt x="0" y="0"/>
                </a:moveTo>
                <a:lnTo>
                  <a:pt x="0" y="9738741"/>
                </a:lnTo>
                <a:lnTo>
                  <a:pt x="16537774" y="9738741"/>
                </a:lnTo>
                <a:lnTo>
                  <a:pt x="16537774" y="0"/>
                </a:lnTo>
                <a:lnTo>
                  <a:pt x="0" y="0"/>
                </a:lnTo>
                <a:close/>
              </a:path>
            </a:pathLst>
          </a:custGeom>
          <a:solidFill>
            <a:srgbClr val="5457A3">
              <a:alpha val="11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5227" y="436612"/>
            <a:ext cx="6077745" cy="1249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5457A3"/>
                </a:solidFill>
                <a:latin typeface="Soleil"/>
                <a:cs typeface="Solei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49139" y="2883647"/>
            <a:ext cx="14249920" cy="4022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898388" y="9070848"/>
            <a:ext cx="555142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67410" y="9070848"/>
            <a:ext cx="399008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490704" y="9070848"/>
            <a:ext cx="399008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6142" y="4357523"/>
            <a:ext cx="9892665" cy="122047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800" b="1" spc="20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PRESENTATION</a:t>
            </a:r>
            <a:r>
              <a:rPr sz="7800" b="1" spc="-35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 </a:t>
            </a:r>
            <a:r>
              <a:rPr sz="7800" b="1" spc="15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TITLE</a:t>
            </a:r>
            <a:endParaRPr sz="7800" dirty="0">
              <a:latin typeface="Aptos" panose="020B0004020202020204" pitchFamily="34" charset="0"/>
              <a:cs typeface="Solei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79098" y="2895600"/>
            <a:ext cx="6669405" cy="6858000"/>
          </a:xfrm>
          <a:custGeom>
            <a:avLst/>
            <a:gdLst/>
            <a:ahLst/>
            <a:cxnLst/>
            <a:rect l="l" t="t" r="r" b="b"/>
            <a:pathLst>
              <a:path w="6669405" h="6858000">
                <a:moveTo>
                  <a:pt x="5998226" y="12699"/>
                </a:moveTo>
                <a:lnTo>
                  <a:pt x="5545656" y="12699"/>
                </a:lnTo>
                <a:lnTo>
                  <a:pt x="5282953" y="88899"/>
                </a:lnTo>
                <a:lnTo>
                  <a:pt x="5196204" y="139699"/>
                </a:lnTo>
                <a:lnTo>
                  <a:pt x="5152946" y="152399"/>
                </a:lnTo>
                <a:lnTo>
                  <a:pt x="5023533" y="228599"/>
                </a:lnTo>
                <a:lnTo>
                  <a:pt x="4980488" y="266699"/>
                </a:lnTo>
                <a:lnTo>
                  <a:pt x="4894488" y="317499"/>
                </a:lnTo>
                <a:lnTo>
                  <a:pt x="4636600" y="546099"/>
                </a:lnTo>
                <a:lnTo>
                  <a:pt x="4593548" y="596899"/>
                </a:lnTo>
                <a:lnTo>
                  <a:pt x="4573557" y="609599"/>
                </a:lnTo>
                <a:lnTo>
                  <a:pt x="4533141" y="660399"/>
                </a:lnTo>
                <a:lnTo>
                  <a:pt x="4512717" y="673099"/>
                </a:lnTo>
                <a:lnTo>
                  <a:pt x="4492149" y="698499"/>
                </a:lnTo>
                <a:lnTo>
                  <a:pt x="4450587" y="749299"/>
                </a:lnTo>
                <a:lnTo>
                  <a:pt x="4408456" y="800099"/>
                </a:lnTo>
                <a:lnTo>
                  <a:pt x="4365762" y="850899"/>
                </a:lnTo>
                <a:lnTo>
                  <a:pt x="4322508" y="901699"/>
                </a:lnTo>
                <a:lnTo>
                  <a:pt x="4278697" y="952499"/>
                </a:lnTo>
                <a:lnTo>
                  <a:pt x="4256585" y="990599"/>
                </a:lnTo>
                <a:lnTo>
                  <a:pt x="4211947" y="1041399"/>
                </a:lnTo>
                <a:lnTo>
                  <a:pt x="4189423" y="1079499"/>
                </a:lnTo>
                <a:lnTo>
                  <a:pt x="4166763" y="1104899"/>
                </a:lnTo>
                <a:lnTo>
                  <a:pt x="4143967" y="1142999"/>
                </a:lnTo>
                <a:lnTo>
                  <a:pt x="4121036" y="1168399"/>
                </a:lnTo>
                <a:lnTo>
                  <a:pt x="4097971" y="1206499"/>
                </a:lnTo>
                <a:lnTo>
                  <a:pt x="4074771" y="1231899"/>
                </a:lnTo>
                <a:lnTo>
                  <a:pt x="4051437" y="1269999"/>
                </a:lnTo>
                <a:lnTo>
                  <a:pt x="4027970" y="1295399"/>
                </a:lnTo>
                <a:lnTo>
                  <a:pt x="3980637" y="1371599"/>
                </a:lnTo>
                <a:lnTo>
                  <a:pt x="3956773" y="1396999"/>
                </a:lnTo>
                <a:lnTo>
                  <a:pt x="3908651" y="1473199"/>
                </a:lnTo>
                <a:lnTo>
                  <a:pt x="3860007" y="1549399"/>
                </a:lnTo>
                <a:lnTo>
                  <a:pt x="3835491" y="1574799"/>
                </a:lnTo>
                <a:lnTo>
                  <a:pt x="3786072" y="1650999"/>
                </a:lnTo>
                <a:lnTo>
                  <a:pt x="3736140" y="1727199"/>
                </a:lnTo>
                <a:lnTo>
                  <a:pt x="3685700" y="1803399"/>
                </a:lnTo>
                <a:lnTo>
                  <a:pt x="3634756" y="1879599"/>
                </a:lnTo>
                <a:lnTo>
                  <a:pt x="3609096" y="1930399"/>
                </a:lnTo>
                <a:lnTo>
                  <a:pt x="3583311" y="1968499"/>
                </a:lnTo>
                <a:lnTo>
                  <a:pt x="3531369" y="2044699"/>
                </a:lnTo>
                <a:lnTo>
                  <a:pt x="3478934" y="2120899"/>
                </a:lnTo>
                <a:lnTo>
                  <a:pt x="3452533" y="2171699"/>
                </a:lnTo>
                <a:lnTo>
                  <a:pt x="3399365" y="2247899"/>
                </a:lnTo>
                <a:lnTo>
                  <a:pt x="3372600" y="2298699"/>
                </a:lnTo>
                <a:lnTo>
                  <a:pt x="3318709" y="2374899"/>
                </a:lnTo>
                <a:lnTo>
                  <a:pt x="3264340" y="2463799"/>
                </a:lnTo>
                <a:lnTo>
                  <a:pt x="3209497" y="2552699"/>
                </a:lnTo>
                <a:lnTo>
                  <a:pt x="2956941" y="2959099"/>
                </a:lnTo>
                <a:lnTo>
                  <a:pt x="2899560" y="3047999"/>
                </a:lnTo>
                <a:lnTo>
                  <a:pt x="2841729" y="3136899"/>
                </a:lnTo>
                <a:lnTo>
                  <a:pt x="2812647" y="3187699"/>
                </a:lnTo>
                <a:lnTo>
                  <a:pt x="2783454" y="3225799"/>
                </a:lnTo>
                <a:lnTo>
                  <a:pt x="2724737" y="3327399"/>
                </a:lnTo>
                <a:lnTo>
                  <a:pt x="2695214" y="3365499"/>
                </a:lnTo>
                <a:lnTo>
                  <a:pt x="2635842" y="3467099"/>
                </a:lnTo>
                <a:lnTo>
                  <a:pt x="2605994" y="3505199"/>
                </a:lnTo>
                <a:lnTo>
                  <a:pt x="2545976" y="3606799"/>
                </a:lnTo>
                <a:lnTo>
                  <a:pt x="2515806" y="3644899"/>
                </a:lnTo>
                <a:lnTo>
                  <a:pt x="2455150" y="3746499"/>
                </a:lnTo>
                <a:lnTo>
                  <a:pt x="2424664" y="3784599"/>
                </a:lnTo>
                <a:lnTo>
                  <a:pt x="2332581" y="3936999"/>
                </a:lnTo>
                <a:lnTo>
                  <a:pt x="2301679" y="3975099"/>
                </a:lnTo>
                <a:lnTo>
                  <a:pt x="2239569" y="4076699"/>
                </a:lnTo>
                <a:lnTo>
                  <a:pt x="2208360" y="4114799"/>
                </a:lnTo>
                <a:lnTo>
                  <a:pt x="2114130" y="4267199"/>
                </a:lnTo>
                <a:lnTo>
                  <a:pt x="2082520" y="4305299"/>
                </a:lnTo>
                <a:lnTo>
                  <a:pt x="1987094" y="4457699"/>
                </a:lnTo>
                <a:lnTo>
                  <a:pt x="1955089" y="4495799"/>
                </a:lnTo>
                <a:lnTo>
                  <a:pt x="1890787" y="4597399"/>
                </a:lnTo>
                <a:lnTo>
                  <a:pt x="1858491" y="4635499"/>
                </a:lnTo>
                <a:lnTo>
                  <a:pt x="1793612" y="4737099"/>
                </a:lnTo>
                <a:lnTo>
                  <a:pt x="1761029" y="4775199"/>
                </a:lnTo>
                <a:lnTo>
                  <a:pt x="1695581" y="4876799"/>
                </a:lnTo>
                <a:lnTo>
                  <a:pt x="1662716" y="4914899"/>
                </a:lnTo>
                <a:lnTo>
                  <a:pt x="1596708" y="5016499"/>
                </a:lnTo>
                <a:lnTo>
                  <a:pt x="1563565" y="5054599"/>
                </a:lnTo>
                <a:lnTo>
                  <a:pt x="1530330" y="5105399"/>
                </a:lnTo>
                <a:lnTo>
                  <a:pt x="1497005" y="5143499"/>
                </a:lnTo>
                <a:lnTo>
                  <a:pt x="1463588" y="5194299"/>
                </a:lnTo>
                <a:lnTo>
                  <a:pt x="1430081" y="5232399"/>
                </a:lnTo>
                <a:lnTo>
                  <a:pt x="1362799" y="5333999"/>
                </a:lnTo>
                <a:lnTo>
                  <a:pt x="1329024" y="5372099"/>
                </a:lnTo>
                <a:lnTo>
                  <a:pt x="1295161" y="5422899"/>
                </a:lnTo>
                <a:lnTo>
                  <a:pt x="1261210" y="5460999"/>
                </a:lnTo>
                <a:lnTo>
                  <a:pt x="1227172" y="5511799"/>
                </a:lnTo>
                <a:lnTo>
                  <a:pt x="1158835" y="5587999"/>
                </a:lnTo>
                <a:lnTo>
                  <a:pt x="1124537" y="5638799"/>
                </a:lnTo>
                <a:lnTo>
                  <a:pt x="1090154" y="5676899"/>
                </a:lnTo>
                <a:lnTo>
                  <a:pt x="1055685" y="5727699"/>
                </a:lnTo>
                <a:lnTo>
                  <a:pt x="986496" y="5803899"/>
                </a:lnTo>
                <a:lnTo>
                  <a:pt x="951775" y="5854699"/>
                </a:lnTo>
                <a:lnTo>
                  <a:pt x="882086" y="5930899"/>
                </a:lnTo>
                <a:lnTo>
                  <a:pt x="847117" y="5981699"/>
                </a:lnTo>
                <a:lnTo>
                  <a:pt x="741724" y="6095999"/>
                </a:lnTo>
                <a:lnTo>
                  <a:pt x="706432" y="6146799"/>
                </a:lnTo>
                <a:lnTo>
                  <a:pt x="528785" y="6337299"/>
                </a:lnTo>
                <a:lnTo>
                  <a:pt x="240551" y="6642100"/>
                </a:lnTo>
                <a:lnTo>
                  <a:pt x="204185" y="6667500"/>
                </a:lnTo>
                <a:lnTo>
                  <a:pt x="94653" y="6781800"/>
                </a:lnTo>
                <a:lnTo>
                  <a:pt x="57999" y="6807200"/>
                </a:lnTo>
                <a:lnTo>
                  <a:pt x="21273" y="6845300"/>
                </a:lnTo>
                <a:lnTo>
                  <a:pt x="0" y="6858000"/>
                </a:lnTo>
                <a:lnTo>
                  <a:pt x="3350982" y="6858000"/>
                </a:lnTo>
                <a:lnTo>
                  <a:pt x="3386262" y="6845300"/>
                </a:lnTo>
                <a:lnTo>
                  <a:pt x="3470701" y="6794500"/>
                </a:lnTo>
                <a:lnTo>
                  <a:pt x="3512836" y="6756400"/>
                </a:lnTo>
                <a:lnTo>
                  <a:pt x="3680827" y="6654800"/>
                </a:lnTo>
                <a:lnTo>
                  <a:pt x="3722690" y="6616700"/>
                </a:lnTo>
                <a:lnTo>
                  <a:pt x="3847967" y="6540500"/>
                </a:lnTo>
                <a:lnTo>
                  <a:pt x="3889624" y="6502399"/>
                </a:lnTo>
                <a:lnTo>
                  <a:pt x="3972788" y="6451599"/>
                </a:lnTo>
                <a:lnTo>
                  <a:pt x="4014296" y="6413499"/>
                </a:lnTo>
                <a:lnTo>
                  <a:pt x="4055757" y="6388099"/>
                </a:lnTo>
                <a:lnTo>
                  <a:pt x="4097169" y="6349999"/>
                </a:lnTo>
                <a:lnTo>
                  <a:pt x="4179854" y="6299199"/>
                </a:lnTo>
                <a:lnTo>
                  <a:pt x="4221127" y="6261099"/>
                </a:lnTo>
                <a:lnTo>
                  <a:pt x="4262355" y="6235699"/>
                </a:lnTo>
                <a:lnTo>
                  <a:pt x="4303538" y="6197599"/>
                </a:lnTo>
                <a:lnTo>
                  <a:pt x="4344678" y="6172199"/>
                </a:lnTo>
                <a:lnTo>
                  <a:pt x="4385774" y="6134099"/>
                </a:lnTo>
                <a:lnTo>
                  <a:pt x="4426827" y="6108699"/>
                </a:lnTo>
                <a:lnTo>
                  <a:pt x="4467839" y="6070599"/>
                </a:lnTo>
                <a:lnTo>
                  <a:pt x="4508808" y="6045199"/>
                </a:lnTo>
                <a:lnTo>
                  <a:pt x="4590626" y="5968999"/>
                </a:lnTo>
                <a:lnTo>
                  <a:pt x="4631474" y="5943599"/>
                </a:lnTo>
                <a:lnTo>
                  <a:pt x="4672284" y="5905499"/>
                </a:lnTo>
                <a:lnTo>
                  <a:pt x="4713055" y="5880099"/>
                </a:lnTo>
                <a:lnTo>
                  <a:pt x="4794485" y="5803899"/>
                </a:lnTo>
                <a:lnTo>
                  <a:pt x="4835144" y="5778499"/>
                </a:lnTo>
                <a:lnTo>
                  <a:pt x="4916355" y="5702299"/>
                </a:lnTo>
                <a:lnTo>
                  <a:pt x="4956908" y="5676899"/>
                </a:lnTo>
                <a:lnTo>
                  <a:pt x="5037912" y="5600699"/>
                </a:lnTo>
                <a:lnTo>
                  <a:pt x="5078365" y="5575299"/>
                </a:lnTo>
                <a:lnTo>
                  <a:pt x="5199529" y="5460999"/>
                </a:lnTo>
                <a:lnTo>
                  <a:pt x="5239856" y="5435599"/>
                </a:lnTo>
                <a:lnTo>
                  <a:pt x="5320419" y="5359399"/>
                </a:lnTo>
                <a:lnTo>
                  <a:pt x="5664154" y="5054599"/>
                </a:lnTo>
                <a:lnTo>
                  <a:pt x="5833290" y="4902199"/>
                </a:lnTo>
                <a:lnTo>
                  <a:pt x="5875318" y="4876799"/>
                </a:lnTo>
                <a:lnTo>
                  <a:pt x="6084041" y="4686299"/>
                </a:lnTo>
                <a:lnTo>
                  <a:pt x="6125521" y="4660899"/>
                </a:lnTo>
                <a:lnTo>
                  <a:pt x="6249477" y="4546599"/>
                </a:lnTo>
                <a:lnTo>
                  <a:pt x="6290643" y="4521199"/>
                </a:lnTo>
                <a:lnTo>
                  <a:pt x="6372761" y="4444999"/>
                </a:lnTo>
                <a:lnTo>
                  <a:pt x="6413718" y="4419599"/>
                </a:lnTo>
                <a:lnTo>
                  <a:pt x="6454611" y="4381499"/>
                </a:lnTo>
                <a:lnTo>
                  <a:pt x="6495441" y="4356099"/>
                </a:lnTo>
                <a:lnTo>
                  <a:pt x="6536213" y="4317999"/>
                </a:lnTo>
                <a:lnTo>
                  <a:pt x="6576927" y="4292599"/>
                </a:lnTo>
                <a:lnTo>
                  <a:pt x="6617587" y="4254499"/>
                </a:lnTo>
                <a:lnTo>
                  <a:pt x="6658196" y="4229099"/>
                </a:lnTo>
                <a:lnTo>
                  <a:pt x="6669101" y="4216399"/>
                </a:lnTo>
                <a:lnTo>
                  <a:pt x="6669101" y="304799"/>
                </a:lnTo>
                <a:lnTo>
                  <a:pt x="6642176" y="292099"/>
                </a:lnTo>
                <a:lnTo>
                  <a:pt x="6614262" y="266699"/>
                </a:lnTo>
                <a:lnTo>
                  <a:pt x="6586453" y="253999"/>
                </a:lnTo>
                <a:lnTo>
                  <a:pt x="6558747" y="228599"/>
                </a:lnTo>
                <a:lnTo>
                  <a:pt x="6233817" y="76199"/>
                </a:lnTo>
                <a:lnTo>
                  <a:pt x="6207323" y="76199"/>
                </a:lnTo>
                <a:lnTo>
                  <a:pt x="6154581" y="50799"/>
                </a:lnTo>
                <a:lnTo>
                  <a:pt x="6128331" y="50799"/>
                </a:lnTo>
                <a:lnTo>
                  <a:pt x="6102159" y="38099"/>
                </a:lnTo>
                <a:lnTo>
                  <a:pt x="6076064" y="38099"/>
                </a:lnTo>
                <a:lnTo>
                  <a:pt x="6050045" y="25399"/>
                </a:lnTo>
                <a:lnTo>
                  <a:pt x="6024099" y="25399"/>
                </a:lnTo>
                <a:lnTo>
                  <a:pt x="5998226" y="12699"/>
                </a:lnTo>
                <a:close/>
              </a:path>
              <a:path w="6669405" h="6858000">
                <a:moveTo>
                  <a:pt x="5921027" y="0"/>
                </a:moveTo>
                <a:lnTo>
                  <a:pt x="5634266" y="0"/>
                </a:lnTo>
                <a:lnTo>
                  <a:pt x="5589886" y="12699"/>
                </a:lnTo>
                <a:lnTo>
                  <a:pt x="5946692" y="12699"/>
                </a:lnTo>
                <a:lnTo>
                  <a:pt x="5921027" y="0"/>
                </a:lnTo>
                <a:close/>
              </a:path>
            </a:pathLst>
          </a:custGeom>
          <a:solidFill>
            <a:srgbClr val="5457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92802" y="6448350"/>
            <a:ext cx="6355715" cy="3305810"/>
          </a:xfrm>
          <a:custGeom>
            <a:avLst/>
            <a:gdLst/>
            <a:ahLst/>
            <a:cxnLst/>
            <a:rect l="l" t="t" r="r" b="b"/>
            <a:pathLst>
              <a:path w="6355715" h="3305809">
                <a:moveTo>
                  <a:pt x="4918390" y="0"/>
                </a:moveTo>
                <a:lnTo>
                  <a:pt x="4877761" y="507"/>
                </a:lnTo>
                <a:lnTo>
                  <a:pt x="4837182" y="2022"/>
                </a:lnTo>
                <a:lnTo>
                  <a:pt x="4796651" y="4530"/>
                </a:lnTo>
                <a:lnTo>
                  <a:pt x="4756165" y="8018"/>
                </a:lnTo>
                <a:lnTo>
                  <a:pt x="4715722" y="12472"/>
                </a:lnTo>
                <a:lnTo>
                  <a:pt x="4675318" y="17879"/>
                </a:lnTo>
                <a:lnTo>
                  <a:pt x="4634953" y="24224"/>
                </a:lnTo>
                <a:lnTo>
                  <a:pt x="4594622" y="31495"/>
                </a:lnTo>
                <a:lnTo>
                  <a:pt x="4554323" y="39678"/>
                </a:lnTo>
                <a:lnTo>
                  <a:pt x="4514054" y="48759"/>
                </a:lnTo>
                <a:lnTo>
                  <a:pt x="4473813" y="58725"/>
                </a:lnTo>
                <a:lnTo>
                  <a:pt x="4433596" y="69562"/>
                </a:lnTo>
                <a:lnTo>
                  <a:pt x="4393401" y="81256"/>
                </a:lnTo>
                <a:lnTo>
                  <a:pt x="4353227" y="93795"/>
                </a:lnTo>
                <a:lnTo>
                  <a:pt x="4313069" y="107164"/>
                </a:lnTo>
                <a:lnTo>
                  <a:pt x="4272925" y="121349"/>
                </a:lnTo>
                <a:lnTo>
                  <a:pt x="4232794" y="136338"/>
                </a:lnTo>
                <a:lnTo>
                  <a:pt x="4192672" y="152116"/>
                </a:lnTo>
                <a:lnTo>
                  <a:pt x="4152557" y="168671"/>
                </a:lnTo>
                <a:lnTo>
                  <a:pt x="4112446" y="185988"/>
                </a:lnTo>
                <a:lnTo>
                  <a:pt x="4072337" y="204054"/>
                </a:lnTo>
                <a:lnTo>
                  <a:pt x="4032227" y="222855"/>
                </a:lnTo>
                <a:lnTo>
                  <a:pt x="3992114" y="242378"/>
                </a:lnTo>
                <a:lnTo>
                  <a:pt x="3951995" y="262609"/>
                </a:lnTo>
                <a:lnTo>
                  <a:pt x="3911868" y="283535"/>
                </a:lnTo>
                <a:lnTo>
                  <a:pt x="3871730" y="305142"/>
                </a:lnTo>
                <a:lnTo>
                  <a:pt x="3831578" y="327416"/>
                </a:lnTo>
                <a:lnTo>
                  <a:pt x="3791410" y="350344"/>
                </a:lnTo>
                <a:lnTo>
                  <a:pt x="3751223" y="373913"/>
                </a:lnTo>
                <a:lnTo>
                  <a:pt x="3711016" y="398108"/>
                </a:lnTo>
                <a:lnTo>
                  <a:pt x="3670784" y="422916"/>
                </a:lnTo>
                <a:lnTo>
                  <a:pt x="3630527" y="448324"/>
                </a:lnTo>
                <a:lnTo>
                  <a:pt x="3590240" y="474318"/>
                </a:lnTo>
                <a:lnTo>
                  <a:pt x="3549923" y="500884"/>
                </a:lnTo>
                <a:lnTo>
                  <a:pt x="3509571" y="528010"/>
                </a:lnTo>
                <a:lnTo>
                  <a:pt x="3469183" y="555680"/>
                </a:lnTo>
                <a:lnTo>
                  <a:pt x="3428756" y="583882"/>
                </a:lnTo>
                <a:lnTo>
                  <a:pt x="3388287" y="612602"/>
                </a:lnTo>
                <a:lnTo>
                  <a:pt x="3347775" y="641827"/>
                </a:lnTo>
                <a:lnTo>
                  <a:pt x="3307215" y="671543"/>
                </a:lnTo>
                <a:lnTo>
                  <a:pt x="3266607" y="701736"/>
                </a:lnTo>
                <a:lnTo>
                  <a:pt x="3225946" y="732393"/>
                </a:lnTo>
                <a:lnTo>
                  <a:pt x="3185232" y="763500"/>
                </a:lnTo>
                <a:lnTo>
                  <a:pt x="3103629" y="827011"/>
                </a:lnTo>
                <a:lnTo>
                  <a:pt x="3021780" y="892159"/>
                </a:lnTo>
                <a:lnTo>
                  <a:pt x="2939661" y="958837"/>
                </a:lnTo>
                <a:lnTo>
                  <a:pt x="2857255" y="1026936"/>
                </a:lnTo>
                <a:lnTo>
                  <a:pt x="2733059" y="1131511"/>
                </a:lnTo>
                <a:lnTo>
                  <a:pt x="2566265" y="1274902"/>
                </a:lnTo>
                <a:lnTo>
                  <a:pt x="1808190" y="1941246"/>
                </a:lnTo>
                <a:lnTo>
                  <a:pt x="1646444" y="2079948"/>
                </a:lnTo>
                <a:lnTo>
                  <a:pt x="1484161" y="2216347"/>
                </a:lnTo>
                <a:lnTo>
                  <a:pt x="1321302" y="2350257"/>
                </a:lnTo>
                <a:lnTo>
                  <a:pt x="1157826" y="2481493"/>
                </a:lnTo>
                <a:lnTo>
                  <a:pt x="1034792" y="2578053"/>
                </a:lnTo>
                <a:lnTo>
                  <a:pt x="911373" y="2672926"/>
                </a:lnTo>
                <a:lnTo>
                  <a:pt x="787553" y="2766032"/>
                </a:lnTo>
                <a:lnTo>
                  <a:pt x="663315" y="2857295"/>
                </a:lnTo>
                <a:lnTo>
                  <a:pt x="538643" y="2946634"/>
                </a:lnTo>
                <a:lnTo>
                  <a:pt x="413520" y="3033972"/>
                </a:lnTo>
                <a:lnTo>
                  <a:pt x="287930" y="3119231"/>
                </a:lnTo>
                <a:lnTo>
                  <a:pt x="161857" y="3202331"/>
                </a:lnTo>
                <a:lnTo>
                  <a:pt x="77531" y="3256493"/>
                </a:lnTo>
                <a:lnTo>
                  <a:pt x="0" y="3305249"/>
                </a:lnTo>
                <a:lnTo>
                  <a:pt x="6355397" y="3305249"/>
                </a:lnTo>
                <a:lnTo>
                  <a:pt x="6355397" y="686382"/>
                </a:lnTo>
                <a:lnTo>
                  <a:pt x="6326153" y="658054"/>
                </a:lnTo>
                <a:lnTo>
                  <a:pt x="6283007" y="617561"/>
                </a:lnTo>
                <a:lnTo>
                  <a:pt x="6239992" y="578488"/>
                </a:lnTo>
                <a:lnTo>
                  <a:pt x="6197105" y="540822"/>
                </a:lnTo>
                <a:lnTo>
                  <a:pt x="6154345" y="504548"/>
                </a:lnTo>
                <a:lnTo>
                  <a:pt x="6111709" y="469655"/>
                </a:lnTo>
                <a:lnTo>
                  <a:pt x="6069194" y="436130"/>
                </a:lnTo>
                <a:lnTo>
                  <a:pt x="6026798" y="403959"/>
                </a:lnTo>
                <a:lnTo>
                  <a:pt x="5984520" y="373130"/>
                </a:lnTo>
                <a:lnTo>
                  <a:pt x="5942355" y="343629"/>
                </a:lnTo>
                <a:lnTo>
                  <a:pt x="5900302" y="315444"/>
                </a:lnTo>
                <a:lnTo>
                  <a:pt x="5858359" y="288562"/>
                </a:lnTo>
                <a:lnTo>
                  <a:pt x="5816524" y="262970"/>
                </a:lnTo>
                <a:lnTo>
                  <a:pt x="5774792" y="238654"/>
                </a:lnTo>
                <a:lnTo>
                  <a:pt x="5733164" y="215602"/>
                </a:lnTo>
                <a:lnTo>
                  <a:pt x="5691635" y="193801"/>
                </a:lnTo>
                <a:lnTo>
                  <a:pt x="5650204" y="173238"/>
                </a:lnTo>
                <a:lnTo>
                  <a:pt x="5608868" y="153899"/>
                </a:lnTo>
                <a:lnTo>
                  <a:pt x="5567624" y="135773"/>
                </a:lnTo>
                <a:lnTo>
                  <a:pt x="5526471" y="118845"/>
                </a:lnTo>
                <a:lnTo>
                  <a:pt x="5485406" y="103104"/>
                </a:lnTo>
                <a:lnTo>
                  <a:pt x="5444427" y="88536"/>
                </a:lnTo>
                <a:lnTo>
                  <a:pt x="5403530" y="75128"/>
                </a:lnTo>
                <a:lnTo>
                  <a:pt x="5362715" y="62867"/>
                </a:lnTo>
                <a:lnTo>
                  <a:pt x="5321978" y="51740"/>
                </a:lnTo>
                <a:lnTo>
                  <a:pt x="5281317" y="41734"/>
                </a:lnTo>
                <a:lnTo>
                  <a:pt x="5240729" y="32837"/>
                </a:lnTo>
                <a:lnTo>
                  <a:pt x="5200213" y="25035"/>
                </a:lnTo>
                <a:lnTo>
                  <a:pt x="5159765" y="18315"/>
                </a:lnTo>
                <a:lnTo>
                  <a:pt x="5119384" y="12665"/>
                </a:lnTo>
                <a:lnTo>
                  <a:pt x="5079067" y="8071"/>
                </a:lnTo>
                <a:lnTo>
                  <a:pt x="5038811" y="4520"/>
                </a:lnTo>
                <a:lnTo>
                  <a:pt x="4998615" y="2000"/>
                </a:lnTo>
                <a:lnTo>
                  <a:pt x="4958475" y="497"/>
                </a:lnTo>
                <a:lnTo>
                  <a:pt x="4918390" y="0"/>
                </a:lnTo>
                <a:close/>
              </a:path>
            </a:pathLst>
          </a:custGeom>
          <a:solidFill>
            <a:srgbClr val="082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281807" y="7728205"/>
            <a:ext cx="3730625" cy="156718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479425" marR="552450" algn="ctr">
              <a:lnSpc>
                <a:spcPts val="3990"/>
              </a:lnSpc>
              <a:spcBef>
                <a:spcPts val="365"/>
              </a:spcBef>
            </a:pPr>
            <a:r>
              <a:rPr sz="3450" b="1" spc="-65" dirty="0">
                <a:solidFill>
                  <a:srgbClr val="5557A3"/>
                </a:solidFill>
                <a:latin typeface="Aptos SemiBold"/>
                <a:cs typeface="Aptos SemiBold"/>
              </a:rPr>
              <a:t>Advancing</a:t>
            </a:r>
            <a:r>
              <a:rPr sz="3450" b="1" spc="-204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3450" b="1" spc="-55" dirty="0">
                <a:solidFill>
                  <a:srgbClr val="5557A3"/>
                </a:solidFill>
                <a:latin typeface="Aptos SemiBold"/>
                <a:cs typeface="Aptos SemiBold"/>
              </a:rPr>
              <a:t>IPC  </a:t>
            </a:r>
            <a:r>
              <a:rPr sz="3450" b="1" spc="-45" dirty="0">
                <a:solidFill>
                  <a:srgbClr val="5557A3"/>
                </a:solidFill>
                <a:latin typeface="Aptos SemiBold"/>
                <a:cs typeface="Aptos SemiBold"/>
              </a:rPr>
              <a:t>and</a:t>
            </a:r>
            <a:r>
              <a:rPr sz="3450" b="1" spc="-15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3450" b="1" spc="-70" dirty="0">
                <a:solidFill>
                  <a:srgbClr val="5557A3"/>
                </a:solidFill>
                <a:latin typeface="Aptos SemiBold"/>
                <a:cs typeface="Aptos SemiBold"/>
              </a:rPr>
              <a:t>AMS</a:t>
            </a:r>
            <a:endParaRPr sz="3450">
              <a:latin typeface="Aptos SemiBold"/>
              <a:cs typeface="Aptos SemiBold"/>
            </a:endParaRPr>
          </a:p>
          <a:p>
            <a:pPr algn="ctr">
              <a:lnSpc>
                <a:spcPts val="3890"/>
              </a:lnSpc>
            </a:pPr>
            <a:r>
              <a:rPr sz="3450" i="1" spc="-60" dirty="0">
                <a:solidFill>
                  <a:srgbClr val="2DA4AA"/>
                </a:solidFill>
                <a:latin typeface="Aptos"/>
                <a:cs typeface="Aptos"/>
              </a:rPr>
              <a:t>for </a:t>
            </a:r>
            <a:r>
              <a:rPr sz="3450" i="1" dirty="0">
                <a:solidFill>
                  <a:srgbClr val="2DA4AA"/>
                </a:solidFill>
                <a:latin typeface="Aptos"/>
                <a:cs typeface="Aptos"/>
              </a:rPr>
              <a:t>a </a:t>
            </a:r>
            <a:r>
              <a:rPr sz="3450" i="1" spc="-60" dirty="0">
                <a:solidFill>
                  <a:srgbClr val="2DA4AA"/>
                </a:solidFill>
                <a:latin typeface="Aptos"/>
                <a:cs typeface="Aptos"/>
              </a:rPr>
              <a:t>Safer</a:t>
            </a:r>
            <a:r>
              <a:rPr sz="3450" i="1" spc="-42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3450" i="1" spc="-105" dirty="0">
                <a:solidFill>
                  <a:srgbClr val="2DA4AA"/>
                </a:solidFill>
                <a:latin typeface="Aptos"/>
                <a:cs typeface="Aptos"/>
              </a:rPr>
              <a:t>Tomorrow</a:t>
            </a:r>
            <a:endParaRPr sz="3450">
              <a:latin typeface="Aptos"/>
              <a:cs typeface="Aptos"/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F056E2A3-546A-326A-C423-7521C72CE76E}"/>
              </a:ext>
            </a:extLst>
          </p:cNvPr>
          <p:cNvSpPr txBox="1"/>
          <p:nvPr/>
        </p:nvSpPr>
        <p:spPr>
          <a:xfrm>
            <a:off x="1718388" y="8041254"/>
            <a:ext cx="8452485" cy="93027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100" b="1" spc="-20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Sunday, </a:t>
            </a:r>
            <a:r>
              <a:rPr sz="2100" b="1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29 </a:t>
            </a:r>
            <a:r>
              <a:rPr sz="2100" b="1" spc="-5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June – </a:t>
            </a:r>
            <a:r>
              <a:rPr sz="2100" b="1" spc="-25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Wednesday, </a:t>
            </a:r>
            <a:r>
              <a:rPr sz="2100" b="1" spc="-5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2 July</a:t>
            </a:r>
            <a:r>
              <a:rPr sz="2100" b="1" spc="20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 </a:t>
            </a:r>
            <a:r>
              <a:rPr sz="2100" b="1" dirty="0">
                <a:solidFill>
                  <a:srgbClr val="30366E"/>
                </a:solidFill>
                <a:latin typeface="Aptos" panose="020B0004020202020204" pitchFamily="34" charset="0"/>
                <a:cs typeface="Soleil"/>
              </a:rPr>
              <a:t>2025</a:t>
            </a:r>
            <a:endParaRPr sz="2100" dirty="0">
              <a:latin typeface="Aptos" panose="020B0004020202020204" pitchFamily="34" charset="0"/>
              <a:cs typeface="Soleil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sz="2100" spc="-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Cape </a:t>
            </a:r>
            <a:r>
              <a:rPr sz="2100" spc="-4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Town </a:t>
            </a:r>
            <a:r>
              <a:rPr sz="2100" spc="-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International </a:t>
            </a:r>
            <a:r>
              <a:rPr sz="2100" spc="-10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Convention Centre, </a:t>
            </a:r>
            <a:r>
              <a:rPr sz="2100" spc="-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Cape </a:t>
            </a:r>
            <a:r>
              <a:rPr sz="2100" spc="-3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Town, </a:t>
            </a:r>
            <a:r>
              <a:rPr sz="2100" spc="-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South</a:t>
            </a:r>
            <a:r>
              <a:rPr sz="2100" spc="85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 </a:t>
            </a:r>
            <a:r>
              <a:rPr sz="2100" spc="-10" dirty="0">
                <a:solidFill>
                  <a:srgbClr val="5457A3"/>
                </a:solidFill>
                <a:latin typeface="Aptos" panose="020B0004020202020204" pitchFamily="34" charset="0"/>
                <a:cs typeface="Soleil"/>
              </a:rPr>
              <a:t>Africa</a:t>
            </a:r>
            <a:endParaRPr sz="2100" dirty="0">
              <a:latin typeface="Aptos" panose="020B0004020202020204" pitchFamily="34" charset="0"/>
              <a:cs typeface="Solei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CC2E01-6E56-76AF-83FF-761CEE755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14" y="316236"/>
            <a:ext cx="7651143" cy="35298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B9E70C-9002-9E00-B38B-5D02C0A85A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7169" y="510717"/>
            <a:ext cx="1774090" cy="1774090"/>
          </a:xfrm>
          <a:prstGeom prst="rect">
            <a:avLst/>
          </a:prstGeom>
        </p:spPr>
      </p:pic>
      <p:sp>
        <p:nvSpPr>
          <p:cNvPr id="12" name="object 4">
            <a:extLst>
              <a:ext uri="{FF2B5EF4-FFF2-40B4-BE49-F238E27FC236}">
                <a16:creationId xmlns:a16="http://schemas.microsoft.com/office/drawing/2014/main" id="{20097B01-D2D7-FC17-5C74-CDAF3E936F75}"/>
              </a:ext>
            </a:extLst>
          </p:cNvPr>
          <p:cNvSpPr txBox="1"/>
          <p:nvPr/>
        </p:nvSpPr>
        <p:spPr>
          <a:xfrm>
            <a:off x="1698840" y="5568632"/>
            <a:ext cx="3241460" cy="545516"/>
          </a:xfrm>
          <a:prstGeom prst="rect">
            <a:avLst/>
          </a:prstGeom>
          <a:solidFill>
            <a:srgbClr val="78D1DB"/>
          </a:solidFill>
        </p:spPr>
        <p:txBody>
          <a:bodyPr vert="horz" wrap="square" lIns="0" tIns="72000" rIns="0" bIns="72000" rtlCol="0">
            <a:spAutoFit/>
          </a:bodyPr>
          <a:lstStyle/>
          <a:p>
            <a:pPr marL="259715">
              <a:lnSpc>
                <a:spcPct val="100000"/>
              </a:lnSpc>
              <a:spcBef>
                <a:spcPts val="1065"/>
              </a:spcBef>
            </a:pPr>
            <a:r>
              <a:rPr sz="2600" b="1" spc="35" dirty="0">
                <a:solidFill>
                  <a:srgbClr val="FFFFFF"/>
                </a:solidFill>
                <a:latin typeface="Georgia" panose="02040502050405020303" pitchFamily="18" charset="0"/>
                <a:cs typeface="CorantoW01-2Bold"/>
              </a:rPr>
              <a:t>Name</a:t>
            </a:r>
            <a:r>
              <a:rPr sz="2600" b="1" spc="30" dirty="0">
                <a:solidFill>
                  <a:srgbClr val="FFFFFF"/>
                </a:solidFill>
                <a:latin typeface="Georgia" panose="02040502050405020303" pitchFamily="18" charset="0"/>
                <a:cs typeface="CorantoW01-2Bold"/>
              </a:rPr>
              <a:t> </a:t>
            </a:r>
            <a:r>
              <a:rPr sz="2600" b="1" spc="40" dirty="0">
                <a:solidFill>
                  <a:srgbClr val="FFFFFF"/>
                </a:solidFill>
                <a:latin typeface="Georgia" panose="02040502050405020303" pitchFamily="18" charset="0"/>
                <a:cs typeface="CorantoW01-2Bold"/>
              </a:rPr>
              <a:t>Surname</a:t>
            </a:r>
            <a:endParaRPr sz="2600" dirty="0">
              <a:latin typeface="Georgia" panose="02040502050405020303" pitchFamily="18" charset="0"/>
              <a:cs typeface="CorantoW01-2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0425" y="14858"/>
            <a:ext cx="16537940" cy="9738995"/>
          </a:xfrm>
          <a:custGeom>
            <a:avLst/>
            <a:gdLst/>
            <a:ahLst/>
            <a:cxnLst/>
            <a:rect l="l" t="t" r="r" b="b"/>
            <a:pathLst>
              <a:path w="16537940" h="9738995">
                <a:moveTo>
                  <a:pt x="0" y="0"/>
                </a:moveTo>
                <a:lnTo>
                  <a:pt x="0" y="9738741"/>
                </a:lnTo>
                <a:lnTo>
                  <a:pt x="16537774" y="9738741"/>
                </a:lnTo>
                <a:lnTo>
                  <a:pt x="16537774" y="0"/>
                </a:lnTo>
                <a:lnTo>
                  <a:pt x="0" y="0"/>
                </a:lnTo>
                <a:close/>
              </a:path>
            </a:pathLst>
          </a:custGeom>
          <a:solidFill>
            <a:srgbClr val="5457A3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054233" y="6460271"/>
            <a:ext cx="2294255" cy="3293745"/>
          </a:xfrm>
          <a:custGeom>
            <a:avLst/>
            <a:gdLst/>
            <a:ahLst/>
            <a:cxnLst/>
            <a:rect l="l" t="t" r="r" b="b"/>
            <a:pathLst>
              <a:path w="2294255" h="3293745">
                <a:moveTo>
                  <a:pt x="2221700" y="0"/>
                </a:moveTo>
                <a:lnTo>
                  <a:pt x="2180002" y="1969"/>
                </a:lnTo>
                <a:lnTo>
                  <a:pt x="2138626" y="7863"/>
                </a:lnTo>
                <a:lnTo>
                  <a:pt x="2097538" y="17664"/>
                </a:lnTo>
                <a:lnTo>
                  <a:pt x="2056703" y="31352"/>
                </a:lnTo>
                <a:lnTo>
                  <a:pt x="2016088" y="48907"/>
                </a:lnTo>
                <a:lnTo>
                  <a:pt x="1975659" y="70311"/>
                </a:lnTo>
                <a:lnTo>
                  <a:pt x="1935383" y="95543"/>
                </a:lnTo>
                <a:lnTo>
                  <a:pt x="1895226" y="124585"/>
                </a:lnTo>
                <a:lnTo>
                  <a:pt x="1855154" y="157417"/>
                </a:lnTo>
                <a:lnTo>
                  <a:pt x="1815133" y="194020"/>
                </a:lnTo>
                <a:lnTo>
                  <a:pt x="1775131" y="234375"/>
                </a:lnTo>
                <a:lnTo>
                  <a:pt x="1735112" y="278462"/>
                </a:lnTo>
                <a:lnTo>
                  <a:pt x="1695043" y="326263"/>
                </a:lnTo>
                <a:lnTo>
                  <a:pt x="1659626" y="371953"/>
                </a:lnTo>
                <a:lnTo>
                  <a:pt x="1623225" y="422409"/>
                </a:lnTo>
                <a:lnTo>
                  <a:pt x="1585854" y="477415"/>
                </a:lnTo>
                <a:lnTo>
                  <a:pt x="1547525" y="536758"/>
                </a:lnTo>
                <a:lnTo>
                  <a:pt x="1508252" y="600222"/>
                </a:lnTo>
                <a:lnTo>
                  <a:pt x="1488265" y="633433"/>
                </a:lnTo>
                <a:lnTo>
                  <a:pt x="1468046" y="667594"/>
                </a:lnTo>
                <a:lnTo>
                  <a:pt x="1447598" y="702679"/>
                </a:lnTo>
                <a:lnTo>
                  <a:pt x="1426922" y="738660"/>
                </a:lnTo>
                <a:lnTo>
                  <a:pt x="1406019" y="775511"/>
                </a:lnTo>
                <a:lnTo>
                  <a:pt x="1384891" y="813205"/>
                </a:lnTo>
                <a:lnTo>
                  <a:pt x="1363539" y="851715"/>
                </a:lnTo>
                <a:lnTo>
                  <a:pt x="1341966" y="891014"/>
                </a:lnTo>
                <a:lnTo>
                  <a:pt x="1320173" y="931077"/>
                </a:lnTo>
                <a:lnTo>
                  <a:pt x="1298161" y="971874"/>
                </a:lnTo>
                <a:lnTo>
                  <a:pt x="1275933" y="1013381"/>
                </a:lnTo>
                <a:lnTo>
                  <a:pt x="1253489" y="1055571"/>
                </a:lnTo>
                <a:lnTo>
                  <a:pt x="1230831" y="1098415"/>
                </a:lnTo>
                <a:lnTo>
                  <a:pt x="1184880" y="1185964"/>
                </a:lnTo>
                <a:lnTo>
                  <a:pt x="1138094" y="1275813"/>
                </a:lnTo>
                <a:lnTo>
                  <a:pt x="917557" y="1702854"/>
                </a:lnTo>
                <a:lnTo>
                  <a:pt x="814496" y="1901101"/>
                </a:lnTo>
                <a:lnTo>
                  <a:pt x="761850" y="2001372"/>
                </a:lnTo>
                <a:lnTo>
                  <a:pt x="708478" y="2102121"/>
                </a:lnTo>
                <a:lnTo>
                  <a:pt x="681523" y="2152608"/>
                </a:lnTo>
                <a:lnTo>
                  <a:pt x="654391" y="2203135"/>
                </a:lnTo>
                <a:lnTo>
                  <a:pt x="627084" y="2253674"/>
                </a:lnTo>
                <a:lnTo>
                  <a:pt x="599603" y="2304198"/>
                </a:lnTo>
                <a:lnTo>
                  <a:pt x="571951" y="2354682"/>
                </a:lnTo>
                <a:lnTo>
                  <a:pt x="544127" y="2405098"/>
                </a:lnTo>
                <a:lnTo>
                  <a:pt x="516135" y="2455419"/>
                </a:lnTo>
                <a:lnTo>
                  <a:pt x="487976" y="2505619"/>
                </a:lnTo>
                <a:lnTo>
                  <a:pt x="459651" y="2555671"/>
                </a:lnTo>
                <a:lnTo>
                  <a:pt x="431161" y="2605547"/>
                </a:lnTo>
                <a:lnTo>
                  <a:pt x="402510" y="2655222"/>
                </a:lnTo>
                <a:lnTo>
                  <a:pt x="373697" y="2704668"/>
                </a:lnTo>
                <a:lnTo>
                  <a:pt x="344726" y="2753859"/>
                </a:lnTo>
                <a:lnTo>
                  <a:pt x="315596" y="2802768"/>
                </a:lnTo>
                <a:lnTo>
                  <a:pt x="286311" y="2851367"/>
                </a:lnTo>
                <a:lnTo>
                  <a:pt x="256871" y="2899632"/>
                </a:lnTo>
                <a:lnTo>
                  <a:pt x="227278" y="2947533"/>
                </a:lnTo>
                <a:lnTo>
                  <a:pt x="197534" y="2995045"/>
                </a:lnTo>
                <a:lnTo>
                  <a:pt x="167640" y="3042141"/>
                </a:lnTo>
                <a:lnTo>
                  <a:pt x="137599" y="3088795"/>
                </a:lnTo>
                <a:lnTo>
                  <a:pt x="107411" y="3134978"/>
                </a:lnTo>
                <a:lnTo>
                  <a:pt x="77078" y="3180665"/>
                </a:lnTo>
                <a:lnTo>
                  <a:pt x="46602" y="3225829"/>
                </a:lnTo>
                <a:lnTo>
                  <a:pt x="15984" y="3270443"/>
                </a:lnTo>
                <a:lnTo>
                  <a:pt x="0" y="3293328"/>
                </a:lnTo>
                <a:lnTo>
                  <a:pt x="1669316" y="3293328"/>
                </a:lnTo>
                <a:lnTo>
                  <a:pt x="1721987" y="3241788"/>
                </a:lnTo>
                <a:lnTo>
                  <a:pt x="1759582" y="3204403"/>
                </a:lnTo>
                <a:lnTo>
                  <a:pt x="1797105" y="3166641"/>
                </a:lnTo>
                <a:lnTo>
                  <a:pt x="1834560" y="3128517"/>
                </a:lnTo>
                <a:lnTo>
                  <a:pt x="1871949" y="3090045"/>
                </a:lnTo>
                <a:lnTo>
                  <a:pt x="1909274" y="3051238"/>
                </a:lnTo>
                <a:lnTo>
                  <a:pt x="1983740" y="2972677"/>
                </a:lnTo>
                <a:lnTo>
                  <a:pt x="2257255" y="2678771"/>
                </a:lnTo>
                <a:lnTo>
                  <a:pt x="2293966" y="2639822"/>
                </a:lnTo>
                <a:lnTo>
                  <a:pt x="2293966" y="5900"/>
                </a:lnTo>
                <a:lnTo>
                  <a:pt x="2289030" y="5044"/>
                </a:lnTo>
                <a:lnTo>
                  <a:pt x="2266478" y="2239"/>
                </a:lnTo>
                <a:lnTo>
                  <a:pt x="2244036" y="559"/>
                </a:lnTo>
                <a:lnTo>
                  <a:pt x="2221700" y="0"/>
                </a:lnTo>
                <a:close/>
              </a:path>
            </a:pathLst>
          </a:custGeom>
          <a:solidFill>
            <a:srgbClr val="5457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362026" y="8409029"/>
            <a:ext cx="1986280" cy="1344930"/>
          </a:xfrm>
          <a:custGeom>
            <a:avLst/>
            <a:gdLst/>
            <a:ahLst/>
            <a:cxnLst/>
            <a:rect l="l" t="t" r="r" b="b"/>
            <a:pathLst>
              <a:path w="1986280" h="1344929">
                <a:moveTo>
                  <a:pt x="1673492" y="0"/>
                </a:moveTo>
                <a:lnTo>
                  <a:pt x="1598685" y="4637"/>
                </a:lnTo>
                <a:lnTo>
                  <a:pt x="1524229" y="18195"/>
                </a:lnTo>
                <a:lnTo>
                  <a:pt x="1487089" y="28161"/>
                </a:lnTo>
                <a:lnTo>
                  <a:pt x="1449999" y="40164"/>
                </a:lnTo>
                <a:lnTo>
                  <a:pt x="1412949" y="54141"/>
                </a:lnTo>
                <a:lnTo>
                  <a:pt x="1375930" y="70025"/>
                </a:lnTo>
                <a:lnTo>
                  <a:pt x="1338931" y="87754"/>
                </a:lnTo>
                <a:lnTo>
                  <a:pt x="1301943" y="107261"/>
                </a:lnTo>
                <a:lnTo>
                  <a:pt x="1264956" y="128483"/>
                </a:lnTo>
                <a:lnTo>
                  <a:pt x="1227959" y="151355"/>
                </a:lnTo>
                <a:lnTo>
                  <a:pt x="1190942" y="175812"/>
                </a:lnTo>
                <a:lnTo>
                  <a:pt x="1153897" y="201791"/>
                </a:lnTo>
                <a:lnTo>
                  <a:pt x="1116812" y="229225"/>
                </a:lnTo>
                <a:lnTo>
                  <a:pt x="1079678" y="258050"/>
                </a:lnTo>
                <a:lnTo>
                  <a:pt x="1042485" y="288203"/>
                </a:lnTo>
                <a:lnTo>
                  <a:pt x="1005223" y="319618"/>
                </a:lnTo>
                <a:lnTo>
                  <a:pt x="967883" y="352230"/>
                </a:lnTo>
                <a:lnTo>
                  <a:pt x="930453" y="385976"/>
                </a:lnTo>
                <a:lnTo>
                  <a:pt x="892924" y="420790"/>
                </a:lnTo>
                <a:lnTo>
                  <a:pt x="855287" y="456608"/>
                </a:lnTo>
                <a:lnTo>
                  <a:pt x="817530" y="493365"/>
                </a:lnTo>
                <a:lnTo>
                  <a:pt x="779645" y="530997"/>
                </a:lnTo>
                <a:lnTo>
                  <a:pt x="741622" y="569439"/>
                </a:lnTo>
                <a:lnTo>
                  <a:pt x="703450" y="608626"/>
                </a:lnTo>
                <a:lnTo>
                  <a:pt x="665119" y="648495"/>
                </a:lnTo>
                <a:lnTo>
                  <a:pt x="587943" y="730015"/>
                </a:lnTo>
                <a:lnTo>
                  <a:pt x="314427" y="1023925"/>
                </a:lnTo>
                <a:lnTo>
                  <a:pt x="239959" y="1102484"/>
                </a:lnTo>
                <a:lnTo>
                  <a:pt x="202633" y="1141290"/>
                </a:lnTo>
                <a:lnTo>
                  <a:pt x="165244" y="1179762"/>
                </a:lnTo>
                <a:lnTo>
                  <a:pt x="127789" y="1217885"/>
                </a:lnTo>
                <a:lnTo>
                  <a:pt x="90264" y="1255646"/>
                </a:lnTo>
                <a:lnTo>
                  <a:pt x="52669" y="1293032"/>
                </a:lnTo>
                <a:lnTo>
                  <a:pt x="15000" y="1330027"/>
                </a:lnTo>
                <a:lnTo>
                  <a:pt x="0" y="1344570"/>
                </a:lnTo>
                <a:lnTo>
                  <a:pt x="1986173" y="1344570"/>
                </a:lnTo>
                <a:lnTo>
                  <a:pt x="1986173" y="86197"/>
                </a:lnTo>
                <a:lnTo>
                  <a:pt x="1971924" y="78104"/>
                </a:lnTo>
                <a:lnTo>
                  <a:pt x="1934115" y="59300"/>
                </a:lnTo>
                <a:lnTo>
                  <a:pt x="1896470" y="43201"/>
                </a:lnTo>
                <a:lnTo>
                  <a:pt x="1858978" y="29746"/>
                </a:lnTo>
                <a:lnTo>
                  <a:pt x="1821630" y="18875"/>
                </a:lnTo>
                <a:lnTo>
                  <a:pt x="1784416" y="10525"/>
                </a:lnTo>
                <a:lnTo>
                  <a:pt x="1710357" y="1149"/>
                </a:lnTo>
                <a:lnTo>
                  <a:pt x="1673492" y="0"/>
                </a:lnTo>
                <a:close/>
              </a:path>
            </a:pathLst>
          </a:custGeom>
          <a:solidFill>
            <a:srgbClr val="082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6687479" y="2198754"/>
            <a:ext cx="167247" cy="3885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>
            <a:spLocks noGrp="1"/>
          </p:cNvSpPr>
          <p:nvPr>
            <p:ph type="title"/>
          </p:nvPr>
        </p:nvSpPr>
        <p:spPr>
          <a:xfrm>
            <a:off x="5635227" y="436612"/>
            <a:ext cx="2038985" cy="124968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>
              <a:lnSpc>
                <a:spcPts val="4600"/>
              </a:lnSpc>
              <a:spcBef>
                <a:spcPts val="620"/>
              </a:spcBef>
            </a:pPr>
            <a:r>
              <a:rPr spc="-105" dirty="0">
                <a:solidFill>
                  <a:srgbClr val="30366E"/>
                </a:solidFill>
                <a:latin typeface="Aptos" panose="020B0004020202020204" pitchFamily="34" charset="0"/>
              </a:rPr>
              <a:t>Title  </a:t>
            </a:r>
            <a:r>
              <a:rPr dirty="0">
                <a:latin typeface="Aptos" panose="020B0004020202020204" pitchFamily="34" charset="0"/>
              </a:rPr>
              <a:t>Subtitle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8684BB5-46DF-3B93-23CB-54BF8E410310}"/>
              </a:ext>
            </a:extLst>
          </p:cNvPr>
          <p:cNvGrpSpPr/>
          <p:nvPr/>
        </p:nvGrpSpPr>
        <p:grpSpPr>
          <a:xfrm>
            <a:off x="816051" y="1879244"/>
            <a:ext cx="14933281" cy="31661"/>
            <a:chOff x="816051" y="1879244"/>
            <a:chExt cx="14933281" cy="31661"/>
          </a:xfrm>
        </p:grpSpPr>
        <p:sp>
          <p:nvSpPr>
            <p:cNvPr id="73" name="object 73"/>
            <p:cNvSpPr/>
            <p:nvPr/>
          </p:nvSpPr>
          <p:spPr>
            <a:xfrm>
              <a:off x="816051" y="1879244"/>
              <a:ext cx="14064703" cy="316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5012339" y="1895075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30">
                  <a:moveTo>
                    <a:pt x="0" y="0"/>
                  </a:moveTo>
                  <a:lnTo>
                    <a:pt x="163766" y="0"/>
                  </a:lnTo>
                </a:path>
              </a:pathLst>
            </a:custGeom>
            <a:ln w="31661">
              <a:solidFill>
                <a:srgbClr val="21A3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5298928" y="1895075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30">
                  <a:moveTo>
                    <a:pt x="0" y="0"/>
                  </a:moveTo>
                  <a:lnTo>
                    <a:pt x="163766" y="0"/>
                  </a:lnTo>
                </a:path>
              </a:pathLst>
            </a:custGeom>
            <a:ln w="31661">
              <a:solidFill>
                <a:srgbClr val="21A3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5585502" y="1895075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30">
                  <a:moveTo>
                    <a:pt x="0" y="0"/>
                  </a:moveTo>
                  <a:lnTo>
                    <a:pt x="163766" y="0"/>
                  </a:lnTo>
                </a:path>
              </a:pathLst>
            </a:custGeom>
            <a:ln w="31661">
              <a:solidFill>
                <a:srgbClr val="21A3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5713383" y="2717077"/>
            <a:ext cx="9340850" cy="3301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50520">
              <a:lnSpc>
                <a:spcPct val="101400"/>
              </a:lnSpc>
              <a:spcBef>
                <a:spcPts val="90"/>
              </a:spcBef>
            </a:pP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Lorem ipsum dolor </a:t>
            </a:r>
            <a:r>
              <a:rPr sz="2150" b="1" spc="2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sit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amet, consectetuer adipiscing </a:t>
            </a:r>
            <a:r>
              <a:rPr sz="2150" b="1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elit,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sed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diam  nonummy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nibh euismod tincidunt </a:t>
            </a:r>
            <a:r>
              <a:rPr sz="2150" b="1" spc="2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laoreet dolore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magna aliquam  </a:t>
            </a:r>
            <a:r>
              <a:rPr sz="2150" b="1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erat</a:t>
            </a:r>
            <a:r>
              <a:rPr sz="2150" b="1" spc="4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volutpat.</a:t>
            </a:r>
            <a:endParaRPr sz="2150" dirty="0">
              <a:latin typeface="Aptos" panose="020B0004020202020204" pitchFamily="34" charset="0"/>
              <a:cs typeface="SoleilW02-SemiBold"/>
            </a:endParaRPr>
          </a:p>
          <a:p>
            <a:pPr marL="12700" marR="5080">
              <a:lnSpc>
                <a:spcPct val="100000"/>
              </a:lnSpc>
              <a:spcBef>
                <a:spcPts val="2510"/>
              </a:spcBef>
            </a:pP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wisi enim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minim veniam, quis nostrud exerci tation ullamcorper suscipit lobortis nisl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aliquip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ex ea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commodo consequat. Duis autem vel eum iriure dolor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in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hendrerit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in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vulputate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velit esse molestie consequat, vel illum dolore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eu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feugiat nulla facilisis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vero eros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et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accumsan 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iusto odio dignissim qui blandit praesent luptatum zzril delenit augue duis dolore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te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feugait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nulla</a:t>
            </a:r>
            <a:r>
              <a:rPr sz="1600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facilisi.</a:t>
            </a:r>
            <a:endParaRPr sz="1600" dirty="0">
              <a:latin typeface="Aptos" panose="020B0004020202020204" pitchFamily="34" charset="0"/>
              <a:cs typeface="SoleilW02-SemiBold"/>
            </a:endParaRPr>
          </a:p>
          <a:p>
            <a:pPr marL="12700" marR="311785" algn="just">
              <a:lnSpc>
                <a:spcPct val="100000"/>
              </a:lnSpc>
              <a:spcBef>
                <a:spcPts val="1920"/>
              </a:spcBef>
            </a:pP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Lorem ipsum dolor sit amet, cons ectetuer adipiscing elit, sed diam nonummy nibh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euismod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tincidunt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laoreet dolore magna aliquam erat volutpat.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wisi enim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minim veniam,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quis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nostrud exerci tation ullamcorper suscipit lobortis nisl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aliquip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ex ea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commodo</a:t>
            </a:r>
            <a:r>
              <a:rPr sz="1600" spc="35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consequat.</a:t>
            </a:r>
            <a:endParaRPr sz="1600" dirty="0">
              <a:latin typeface="Aptos" panose="020B0004020202020204" pitchFamily="34" charset="0"/>
              <a:cs typeface="SoleilW02-SemiBold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282966" y="2680233"/>
            <a:ext cx="3910965" cy="3910965"/>
          </a:xfrm>
          <a:custGeom>
            <a:avLst/>
            <a:gdLst/>
            <a:ahLst/>
            <a:cxnLst/>
            <a:rect l="l" t="t" r="r" b="b"/>
            <a:pathLst>
              <a:path w="3910965" h="3910965">
                <a:moveTo>
                  <a:pt x="3910520" y="3910520"/>
                </a:moveTo>
                <a:lnTo>
                  <a:pt x="0" y="3910520"/>
                </a:lnTo>
                <a:lnTo>
                  <a:pt x="0" y="0"/>
                </a:lnTo>
                <a:lnTo>
                  <a:pt x="3910520" y="0"/>
                </a:lnTo>
                <a:lnTo>
                  <a:pt x="3910520" y="3910520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9974137" y="9037476"/>
            <a:ext cx="49987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45" dirty="0">
                <a:solidFill>
                  <a:srgbClr val="5557A3"/>
                </a:solidFill>
                <a:latin typeface="Aptos SemiBold"/>
                <a:cs typeface="Aptos SemiBold"/>
              </a:rPr>
              <a:t>Advancing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5" dirty="0">
                <a:solidFill>
                  <a:srgbClr val="5557A3"/>
                </a:solidFill>
                <a:latin typeface="Aptos SemiBold"/>
                <a:cs typeface="Aptos SemiBold"/>
              </a:rPr>
              <a:t>IPC</a:t>
            </a:r>
            <a:r>
              <a:rPr sz="2100" b="1" spc="-95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0" dirty="0">
                <a:solidFill>
                  <a:srgbClr val="5557A3"/>
                </a:solidFill>
                <a:latin typeface="Aptos SemiBold"/>
                <a:cs typeface="Aptos SemiBold"/>
              </a:rPr>
              <a:t>and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0" dirty="0">
                <a:solidFill>
                  <a:srgbClr val="5557A3"/>
                </a:solidFill>
                <a:latin typeface="Aptos SemiBold"/>
                <a:cs typeface="Aptos SemiBold"/>
              </a:rPr>
              <a:t>AMS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i="1" spc="-40" dirty="0">
                <a:solidFill>
                  <a:srgbClr val="2DA4AA"/>
                </a:solidFill>
                <a:latin typeface="Aptos"/>
                <a:cs typeface="Aptos"/>
              </a:rPr>
              <a:t>for</a:t>
            </a:r>
            <a:r>
              <a:rPr sz="2100" i="1" spc="-8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dirty="0">
                <a:solidFill>
                  <a:srgbClr val="2DA4AA"/>
                </a:solidFill>
                <a:latin typeface="Aptos"/>
                <a:cs typeface="Aptos"/>
              </a:rPr>
              <a:t>a</a:t>
            </a:r>
            <a:r>
              <a:rPr sz="2100" i="1" spc="-90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spc="-40" dirty="0">
                <a:solidFill>
                  <a:srgbClr val="2DA4AA"/>
                </a:solidFill>
                <a:latin typeface="Aptos"/>
                <a:cs typeface="Aptos"/>
              </a:rPr>
              <a:t>Safer</a:t>
            </a:r>
            <a:r>
              <a:rPr sz="2100" i="1" spc="-9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spc="-70" dirty="0">
                <a:solidFill>
                  <a:srgbClr val="2DA4AA"/>
                </a:solidFill>
                <a:latin typeface="Aptos"/>
                <a:cs typeface="Aptos"/>
              </a:rPr>
              <a:t>Tomorrow</a:t>
            </a:r>
            <a:endParaRPr sz="2100" dirty="0">
              <a:latin typeface="Aptos"/>
              <a:cs typeface="Aptos"/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B253A021-BF02-C0C0-38B6-07BD358448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80" y="498157"/>
            <a:ext cx="3938201" cy="181690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27156524-D18A-70B2-8B2E-2C64CBFD28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5093" y="519152"/>
            <a:ext cx="1360092" cy="1360092"/>
          </a:xfrm>
          <a:prstGeom prst="rect">
            <a:avLst/>
          </a:prstGeom>
        </p:spPr>
      </p:pic>
      <p:sp>
        <p:nvSpPr>
          <p:cNvPr id="88" name="object 72">
            <a:extLst>
              <a:ext uri="{FF2B5EF4-FFF2-40B4-BE49-F238E27FC236}">
                <a16:creationId xmlns:a16="http://schemas.microsoft.com/office/drawing/2014/main" id="{8D9A5A09-0925-0E16-B7F4-0049C7087FFD}"/>
              </a:ext>
            </a:extLst>
          </p:cNvPr>
          <p:cNvSpPr/>
          <p:nvPr/>
        </p:nvSpPr>
        <p:spPr>
          <a:xfrm>
            <a:off x="16480270" y="2208606"/>
            <a:ext cx="123189" cy="802640"/>
          </a:xfrm>
          <a:custGeom>
            <a:avLst/>
            <a:gdLst/>
            <a:ahLst/>
            <a:cxnLst/>
            <a:rect l="l" t="t" r="r" b="b"/>
            <a:pathLst>
              <a:path w="123190" h="802639">
                <a:moveTo>
                  <a:pt x="121030" y="0"/>
                </a:moveTo>
                <a:lnTo>
                  <a:pt x="2044" y="0"/>
                </a:lnTo>
                <a:lnTo>
                  <a:pt x="2044" y="24295"/>
                </a:lnTo>
                <a:lnTo>
                  <a:pt x="121030" y="24295"/>
                </a:lnTo>
                <a:lnTo>
                  <a:pt x="121030" y="0"/>
                </a:lnTo>
                <a:close/>
              </a:path>
              <a:path w="123190" h="802639">
                <a:moveTo>
                  <a:pt x="61544" y="45910"/>
                </a:moveTo>
                <a:lnTo>
                  <a:pt x="36567" y="50635"/>
                </a:lnTo>
                <a:lnTo>
                  <a:pt x="17118" y="63709"/>
                </a:lnTo>
                <a:lnTo>
                  <a:pt x="4495" y="83479"/>
                </a:lnTo>
                <a:lnTo>
                  <a:pt x="0" y="108292"/>
                </a:lnTo>
                <a:lnTo>
                  <a:pt x="862" y="119109"/>
                </a:lnTo>
                <a:lnTo>
                  <a:pt x="3395" y="129412"/>
                </a:lnTo>
                <a:lnTo>
                  <a:pt x="7592" y="139178"/>
                </a:lnTo>
                <a:lnTo>
                  <a:pt x="13411" y="148247"/>
                </a:lnTo>
                <a:lnTo>
                  <a:pt x="31089" y="134645"/>
                </a:lnTo>
                <a:lnTo>
                  <a:pt x="26895" y="128868"/>
                </a:lnTo>
                <a:lnTo>
                  <a:pt x="23798" y="122615"/>
                </a:lnTo>
                <a:lnTo>
                  <a:pt x="21879" y="116043"/>
                </a:lnTo>
                <a:lnTo>
                  <a:pt x="21221" y="109308"/>
                </a:lnTo>
                <a:lnTo>
                  <a:pt x="24171" y="93638"/>
                </a:lnTo>
                <a:lnTo>
                  <a:pt x="32448" y="81873"/>
                </a:lnTo>
                <a:lnTo>
                  <a:pt x="45192" y="74475"/>
                </a:lnTo>
                <a:lnTo>
                  <a:pt x="61544" y="71907"/>
                </a:lnTo>
                <a:lnTo>
                  <a:pt x="110170" y="71907"/>
                </a:lnTo>
                <a:lnTo>
                  <a:pt x="105383" y="64474"/>
                </a:lnTo>
                <a:lnTo>
                  <a:pt x="85865" y="50890"/>
                </a:lnTo>
                <a:lnTo>
                  <a:pt x="61544" y="45910"/>
                </a:lnTo>
                <a:close/>
              </a:path>
              <a:path w="123190" h="802639">
                <a:moveTo>
                  <a:pt x="110170" y="71907"/>
                </a:moveTo>
                <a:lnTo>
                  <a:pt x="61544" y="71907"/>
                </a:lnTo>
                <a:lnTo>
                  <a:pt x="77382" y="74715"/>
                </a:lnTo>
                <a:lnTo>
                  <a:pt x="90174" y="82511"/>
                </a:lnTo>
                <a:lnTo>
                  <a:pt x="98725" y="94356"/>
                </a:lnTo>
                <a:lnTo>
                  <a:pt x="101841" y="109308"/>
                </a:lnTo>
                <a:lnTo>
                  <a:pt x="101172" y="116056"/>
                </a:lnTo>
                <a:lnTo>
                  <a:pt x="99293" y="122485"/>
                </a:lnTo>
                <a:lnTo>
                  <a:pt x="96392" y="128532"/>
                </a:lnTo>
                <a:lnTo>
                  <a:pt x="92659" y="134137"/>
                </a:lnTo>
                <a:lnTo>
                  <a:pt x="111531" y="145859"/>
                </a:lnTo>
                <a:lnTo>
                  <a:pt x="116410" y="137115"/>
                </a:lnTo>
                <a:lnTo>
                  <a:pt x="120037" y="128289"/>
                </a:lnTo>
                <a:lnTo>
                  <a:pt x="122299" y="119075"/>
                </a:lnTo>
                <a:lnTo>
                  <a:pt x="123075" y="109308"/>
                </a:lnTo>
                <a:lnTo>
                  <a:pt x="118363" y="84626"/>
                </a:lnTo>
                <a:lnTo>
                  <a:pt x="110170" y="71907"/>
                </a:lnTo>
                <a:close/>
              </a:path>
              <a:path w="123190" h="802639">
                <a:moveTo>
                  <a:pt x="2044" y="156933"/>
                </a:moveTo>
                <a:lnTo>
                  <a:pt x="2044" y="183972"/>
                </a:lnTo>
                <a:lnTo>
                  <a:pt x="24142" y="191960"/>
                </a:lnTo>
                <a:lnTo>
                  <a:pt x="24142" y="234276"/>
                </a:lnTo>
                <a:lnTo>
                  <a:pt x="2044" y="241922"/>
                </a:lnTo>
                <a:lnTo>
                  <a:pt x="2044" y="269976"/>
                </a:lnTo>
                <a:lnTo>
                  <a:pt x="115150" y="227469"/>
                </a:lnTo>
                <a:lnTo>
                  <a:pt x="44005" y="227469"/>
                </a:lnTo>
                <a:lnTo>
                  <a:pt x="44005" y="199110"/>
                </a:lnTo>
                <a:lnTo>
                  <a:pt x="105244" y="199110"/>
                </a:lnTo>
                <a:lnTo>
                  <a:pt x="2044" y="156933"/>
                </a:lnTo>
                <a:close/>
              </a:path>
              <a:path w="123190" h="802639">
                <a:moveTo>
                  <a:pt x="105244" y="199110"/>
                </a:moveTo>
                <a:lnTo>
                  <a:pt x="44005" y="199110"/>
                </a:lnTo>
                <a:lnTo>
                  <a:pt x="83972" y="213550"/>
                </a:lnTo>
                <a:lnTo>
                  <a:pt x="83972" y="213728"/>
                </a:lnTo>
                <a:lnTo>
                  <a:pt x="44005" y="227469"/>
                </a:lnTo>
                <a:lnTo>
                  <a:pt x="115150" y="227469"/>
                </a:lnTo>
                <a:lnTo>
                  <a:pt x="121030" y="225259"/>
                </a:lnTo>
                <a:lnTo>
                  <a:pt x="121030" y="205562"/>
                </a:lnTo>
                <a:lnTo>
                  <a:pt x="105244" y="199110"/>
                </a:lnTo>
                <a:close/>
              </a:path>
              <a:path w="123190" h="802639">
                <a:moveTo>
                  <a:pt x="121030" y="286156"/>
                </a:moveTo>
                <a:lnTo>
                  <a:pt x="2044" y="286156"/>
                </a:lnTo>
                <a:lnTo>
                  <a:pt x="2044" y="310451"/>
                </a:lnTo>
                <a:lnTo>
                  <a:pt x="76479" y="310451"/>
                </a:lnTo>
                <a:lnTo>
                  <a:pt x="2044" y="365048"/>
                </a:lnTo>
                <a:lnTo>
                  <a:pt x="2044" y="386956"/>
                </a:lnTo>
                <a:lnTo>
                  <a:pt x="121030" y="386956"/>
                </a:lnTo>
                <a:lnTo>
                  <a:pt x="121030" y="362661"/>
                </a:lnTo>
                <a:lnTo>
                  <a:pt x="46418" y="362661"/>
                </a:lnTo>
                <a:lnTo>
                  <a:pt x="121030" y="307555"/>
                </a:lnTo>
                <a:lnTo>
                  <a:pt x="121030" y="286156"/>
                </a:lnTo>
                <a:close/>
              </a:path>
              <a:path w="123190" h="802639">
                <a:moveTo>
                  <a:pt x="19862" y="451764"/>
                </a:moveTo>
                <a:lnTo>
                  <a:pt x="2044" y="451764"/>
                </a:lnTo>
                <a:lnTo>
                  <a:pt x="2044" y="527570"/>
                </a:lnTo>
                <a:lnTo>
                  <a:pt x="22250" y="527570"/>
                </a:lnTo>
                <a:lnTo>
                  <a:pt x="22250" y="484035"/>
                </a:lnTo>
                <a:lnTo>
                  <a:pt x="57202" y="484035"/>
                </a:lnTo>
                <a:lnTo>
                  <a:pt x="54136" y="481761"/>
                </a:lnTo>
                <a:lnTo>
                  <a:pt x="42330" y="472093"/>
                </a:lnTo>
                <a:lnTo>
                  <a:pt x="30688" y="461860"/>
                </a:lnTo>
                <a:lnTo>
                  <a:pt x="19862" y="451764"/>
                </a:lnTo>
                <a:close/>
              </a:path>
              <a:path w="123190" h="802639">
                <a:moveTo>
                  <a:pt x="57202" y="484035"/>
                </a:moveTo>
                <a:lnTo>
                  <a:pt x="22250" y="484035"/>
                </a:lnTo>
                <a:lnTo>
                  <a:pt x="29800" y="491027"/>
                </a:lnTo>
                <a:lnTo>
                  <a:pt x="61510" y="515843"/>
                </a:lnTo>
                <a:lnTo>
                  <a:pt x="85686" y="522808"/>
                </a:lnTo>
                <a:lnTo>
                  <a:pt x="99037" y="519729"/>
                </a:lnTo>
                <a:lnTo>
                  <a:pt x="108845" y="511551"/>
                </a:lnTo>
                <a:lnTo>
                  <a:pt x="114890" y="499860"/>
                </a:lnTo>
                <a:lnTo>
                  <a:pt x="115119" y="498348"/>
                </a:lnTo>
                <a:lnTo>
                  <a:pt x="78714" y="498348"/>
                </a:lnTo>
                <a:lnTo>
                  <a:pt x="71412" y="494258"/>
                </a:lnTo>
                <a:lnTo>
                  <a:pt x="65455" y="490156"/>
                </a:lnTo>
                <a:lnTo>
                  <a:pt x="57202" y="484035"/>
                </a:lnTo>
                <a:close/>
              </a:path>
              <a:path w="123190" h="802639">
                <a:moveTo>
                  <a:pt x="84835" y="449033"/>
                </a:moveTo>
                <a:lnTo>
                  <a:pt x="80924" y="472986"/>
                </a:lnTo>
                <a:lnTo>
                  <a:pt x="90627" y="472986"/>
                </a:lnTo>
                <a:lnTo>
                  <a:pt x="96913" y="477913"/>
                </a:lnTo>
                <a:lnTo>
                  <a:pt x="96913" y="493077"/>
                </a:lnTo>
                <a:lnTo>
                  <a:pt x="92316" y="498348"/>
                </a:lnTo>
                <a:lnTo>
                  <a:pt x="115119" y="498348"/>
                </a:lnTo>
                <a:lnTo>
                  <a:pt x="116954" y="486244"/>
                </a:lnTo>
                <a:lnTo>
                  <a:pt x="114686" y="472685"/>
                </a:lnTo>
                <a:lnTo>
                  <a:pt x="108229" y="461138"/>
                </a:lnTo>
                <a:lnTo>
                  <a:pt x="98105" y="452842"/>
                </a:lnTo>
                <a:lnTo>
                  <a:pt x="84835" y="449033"/>
                </a:lnTo>
                <a:close/>
              </a:path>
              <a:path w="123190" h="802639">
                <a:moveTo>
                  <a:pt x="58483" y="538975"/>
                </a:moveTo>
                <a:lnTo>
                  <a:pt x="33984" y="541759"/>
                </a:lnTo>
                <a:lnTo>
                  <a:pt x="15587" y="549911"/>
                </a:lnTo>
                <a:lnTo>
                  <a:pt x="4017" y="563133"/>
                </a:lnTo>
                <a:lnTo>
                  <a:pt x="0" y="581126"/>
                </a:lnTo>
                <a:lnTo>
                  <a:pt x="4017" y="599116"/>
                </a:lnTo>
                <a:lnTo>
                  <a:pt x="15587" y="612343"/>
                </a:lnTo>
                <a:lnTo>
                  <a:pt x="33984" y="620502"/>
                </a:lnTo>
                <a:lnTo>
                  <a:pt x="58483" y="623290"/>
                </a:lnTo>
                <a:lnTo>
                  <a:pt x="82969" y="620502"/>
                </a:lnTo>
                <a:lnTo>
                  <a:pt x="101363" y="612343"/>
                </a:lnTo>
                <a:lnTo>
                  <a:pt x="112934" y="599116"/>
                </a:lnTo>
                <a:lnTo>
                  <a:pt x="112998" y="598830"/>
                </a:lnTo>
                <a:lnTo>
                  <a:pt x="58483" y="598830"/>
                </a:lnTo>
                <a:lnTo>
                  <a:pt x="41786" y="597641"/>
                </a:lnTo>
                <a:lnTo>
                  <a:pt x="29943" y="594183"/>
                </a:lnTo>
                <a:lnTo>
                  <a:pt x="22886" y="588623"/>
                </a:lnTo>
                <a:lnTo>
                  <a:pt x="20548" y="581126"/>
                </a:lnTo>
                <a:lnTo>
                  <a:pt x="22886" y="573626"/>
                </a:lnTo>
                <a:lnTo>
                  <a:pt x="29943" y="568071"/>
                </a:lnTo>
                <a:lnTo>
                  <a:pt x="41786" y="564620"/>
                </a:lnTo>
                <a:lnTo>
                  <a:pt x="58483" y="563435"/>
                </a:lnTo>
                <a:lnTo>
                  <a:pt x="113002" y="563435"/>
                </a:lnTo>
                <a:lnTo>
                  <a:pt x="112934" y="563133"/>
                </a:lnTo>
                <a:lnTo>
                  <a:pt x="101363" y="549911"/>
                </a:lnTo>
                <a:lnTo>
                  <a:pt x="82969" y="541759"/>
                </a:lnTo>
                <a:lnTo>
                  <a:pt x="58483" y="538975"/>
                </a:lnTo>
                <a:close/>
              </a:path>
              <a:path w="123190" h="802639">
                <a:moveTo>
                  <a:pt x="113002" y="563435"/>
                </a:moveTo>
                <a:lnTo>
                  <a:pt x="58483" y="563435"/>
                </a:lnTo>
                <a:lnTo>
                  <a:pt x="75167" y="564620"/>
                </a:lnTo>
                <a:lnTo>
                  <a:pt x="87007" y="568071"/>
                </a:lnTo>
                <a:lnTo>
                  <a:pt x="94066" y="573626"/>
                </a:lnTo>
                <a:lnTo>
                  <a:pt x="96405" y="581126"/>
                </a:lnTo>
                <a:lnTo>
                  <a:pt x="94066" y="588623"/>
                </a:lnTo>
                <a:lnTo>
                  <a:pt x="87007" y="594183"/>
                </a:lnTo>
                <a:lnTo>
                  <a:pt x="75167" y="597641"/>
                </a:lnTo>
                <a:lnTo>
                  <a:pt x="58483" y="598830"/>
                </a:lnTo>
                <a:lnTo>
                  <a:pt x="112998" y="598830"/>
                </a:lnTo>
                <a:lnTo>
                  <a:pt x="116954" y="581126"/>
                </a:lnTo>
                <a:lnTo>
                  <a:pt x="113002" y="563435"/>
                </a:lnTo>
                <a:close/>
              </a:path>
              <a:path w="123190" h="802639">
                <a:moveTo>
                  <a:pt x="19862" y="638098"/>
                </a:moveTo>
                <a:lnTo>
                  <a:pt x="2044" y="638098"/>
                </a:lnTo>
                <a:lnTo>
                  <a:pt x="2044" y="713905"/>
                </a:lnTo>
                <a:lnTo>
                  <a:pt x="22250" y="713905"/>
                </a:lnTo>
                <a:lnTo>
                  <a:pt x="22250" y="670382"/>
                </a:lnTo>
                <a:lnTo>
                  <a:pt x="57202" y="670382"/>
                </a:lnTo>
                <a:lnTo>
                  <a:pt x="54136" y="668107"/>
                </a:lnTo>
                <a:lnTo>
                  <a:pt x="42330" y="658439"/>
                </a:lnTo>
                <a:lnTo>
                  <a:pt x="30688" y="648201"/>
                </a:lnTo>
                <a:lnTo>
                  <a:pt x="19862" y="638098"/>
                </a:lnTo>
                <a:close/>
              </a:path>
              <a:path w="123190" h="802639">
                <a:moveTo>
                  <a:pt x="57202" y="670382"/>
                </a:moveTo>
                <a:lnTo>
                  <a:pt x="22250" y="670382"/>
                </a:lnTo>
                <a:lnTo>
                  <a:pt x="29800" y="677359"/>
                </a:lnTo>
                <a:lnTo>
                  <a:pt x="61510" y="702190"/>
                </a:lnTo>
                <a:lnTo>
                  <a:pt x="85686" y="709155"/>
                </a:lnTo>
                <a:lnTo>
                  <a:pt x="99037" y="706072"/>
                </a:lnTo>
                <a:lnTo>
                  <a:pt x="108845" y="697888"/>
                </a:lnTo>
                <a:lnTo>
                  <a:pt x="114890" y="686197"/>
                </a:lnTo>
                <a:lnTo>
                  <a:pt x="115118" y="684695"/>
                </a:lnTo>
                <a:lnTo>
                  <a:pt x="78714" y="684695"/>
                </a:lnTo>
                <a:lnTo>
                  <a:pt x="71412" y="680580"/>
                </a:lnTo>
                <a:lnTo>
                  <a:pt x="65455" y="676503"/>
                </a:lnTo>
                <a:lnTo>
                  <a:pt x="57202" y="670382"/>
                </a:lnTo>
                <a:close/>
              </a:path>
              <a:path w="123190" h="802639">
                <a:moveTo>
                  <a:pt x="84835" y="635381"/>
                </a:moveTo>
                <a:lnTo>
                  <a:pt x="80924" y="659333"/>
                </a:lnTo>
                <a:lnTo>
                  <a:pt x="90627" y="659333"/>
                </a:lnTo>
                <a:lnTo>
                  <a:pt x="96913" y="664260"/>
                </a:lnTo>
                <a:lnTo>
                  <a:pt x="96913" y="679399"/>
                </a:lnTo>
                <a:lnTo>
                  <a:pt x="92316" y="684695"/>
                </a:lnTo>
                <a:lnTo>
                  <a:pt x="115118" y="684695"/>
                </a:lnTo>
                <a:lnTo>
                  <a:pt x="116954" y="672592"/>
                </a:lnTo>
                <a:lnTo>
                  <a:pt x="114686" y="659032"/>
                </a:lnTo>
                <a:lnTo>
                  <a:pt x="108229" y="647485"/>
                </a:lnTo>
                <a:lnTo>
                  <a:pt x="98105" y="639189"/>
                </a:lnTo>
                <a:lnTo>
                  <a:pt x="84835" y="635381"/>
                </a:lnTo>
                <a:close/>
              </a:path>
              <a:path w="123190" h="802639">
                <a:moveTo>
                  <a:pt x="22415" y="724128"/>
                </a:moveTo>
                <a:lnTo>
                  <a:pt x="12756" y="730814"/>
                </a:lnTo>
                <a:lnTo>
                  <a:pt x="5735" y="739679"/>
                </a:lnTo>
                <a:lnTo>
                  <a:pt x="1450" y="750335"/>
                </a:lnTo>
                <a:lnTo>
                  <a:pt x="0" y="762393"/>
                </a:lnTo>
                <a:lnTo>
                  <a:pt x="2955" y="778158"/>
                </a:lnTo>
                <a:lnTo>
                  <a:pt x="11169" y="790825"/>
                </a:lnTo>
                <a:lnTo>
                  <a:pt x="23660" y="799259"/>
                </a:lnTo>
                <a:lnTo>
                  <a:pt x="39446" y="802322"/>
                </a:lnTo>
                <a:lnTo>
                  <a:pt x="52608" y="799896"/>
                </a:lnTo>
                <a:lnTo>
                  <a:pt x="63661" y="793119"/>
                </a:lnTo>
                <a:lnTo>
                  <a:pt x="71271" y="782739"/>
                </a:lnTo>
                <a:lnTo>
                  <a:pt x="72321" y="777836"/>
                </a:lnTo>
                <a:lnTo>
                  <a:pt x="28714" y="777836"/>
                </a:lnTo>
                <a:lnTo>
                  <a:pt x="20383" y="771893"/>
                </a:lnTo>
                <a:lnTo>
                  <a:pt x="20383" y="755396"/>
                </a:lnTo>
                <a:lnTo>
                  <a:pt x="23266" y="747915"/>
                </a:lnTo>
                <a:lnTo>
                  <a:pt x="32613" y="744347"/>
                </a:lnTo>
                <a:lnTo>
                  <a:pt x="22415" y="724128"/>
                </a:lnTo>
                <a:close/>
              </a:path>
              <a:path w="123190" h="802639">
                <a:moveTo>
                  <a:pt x="114909" y="756437"/>
                </a:moveTo>
                <a:lnTo>
                  <a:pt x="71386" y="756437"/>
                </a:lnTo>
                <a:lnTo>
                  <a:pt x="79032" y="757262"/>
                </a:lnTo>
                <a:lnTo>
                  <a:pt x="86194" y="757796"/>
                </a:lnTo>
                <a:lnTo>
                  <a:pt x="94703" y="758113"/>
                </a:lnTo>
                <a:lnTo>
                  <a:pt x="94703" y="797217"/>
                </a:lnTo>
                <a:lnTo>
                  <a:pt x="114909" y="797217"/>
                </a:lnTo>
                <a:lnTo>
                  <a:pt x="114909" y="756437"/>
                </a:lnTo>
                <a:close/>
              </a:path>
              <a:path w="123190" h="802639">
                <a:moveTo>
                  <a:pt x="58153" y="731621"/>
                </a:moveTo>
                <a:lnTo>
                  <a:pt x="47091" y="747229"/>
                </a:lnTo>
                <a:lnTo>
                  <a:pt x="52196" y="751509"/>
                </a:lnTo>
                <a:lnTo>
                  <a:pt x="54063" y="756272"/>
                </a:lnTo>
                <a:lnTo>
                  <a:pt x="54063" y="771550"/>
                </a:lnTo>
                <a:lnTo>
                  <a:pt x="47091" y="777836"/>
                </a:lnTo>
                <a:lnTo>
                  <a:pt x="72321" y="777836"/>
                </a:lnTo>
                <a:lnTo>
                  <a:pt x="74104" y="769505"/>
                </a:lnTo>
                <a:lnTo>
                  <a:pt x="74104" y="765111"/>
                </a:lnTo>
                <a:lnTo>
                  <a:pt x="73253" y="760666"/>
                </a:lnTo>
                <a:lnTo>
                  <a:pt x="71386" y="756437"/>
                </a:lnTo>
                <a:lnTo>
                  <a:pt x="114909" y="756437"/>
                </a:lnTo>
                <a:lnTo>
                  <a:pt x="114909" y="735330"/>
                </a:lnTo>
                <a:lnTo>
                  <a:pt x="102031" y="734771"/>
                </a:lnTo>
                <a:lnTo>
                  <a:pt x="87041" y="733913"/>
                </a:lnTo>
                <a:lnTo>
                  <a:pt x="71795" y="732836"/>
                </a:lnTo>
                <a:lnTo>
                  <a:pt x="58153" y="731621"/>
                </a:lnTo>
                <a:close/>
              </a:path>
            </a:pathLst>
          </a:custGeom>
          <a:solidFill>
            <a:srgbClr val="989AC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5227" y="436612"/>
            <a:ext cx="6077745" cy="1273426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>
              <a:lnSpc>
                <a:spcPts val="4600"/>
              </a:lnSpc>
              <a:spcBef>
                <a:spcPts val="620"/>
              </a:spcBef>
            </a:pPr>
            <a:r>
              <a:rPr spc="-105" dirty="0">
                <a:solidFill>
                  <a:srgbClr val="30366E"/>
                </a:solidFill>
                <a:latin typeface="Aptos" panose="020B0004020202020204" pitchFamily="34" charset="0"/>
              </a:rPr>
              <a:t>Title  </a:t>
            </a:r>
            <a:br>
              <a:rPr lang="en-ZA" spc="-105" dirty="0">
                <a:solidFill>
                  <a:srgbClr val="30366E"/>
                </a:solidFill>
                <a:latin typeface="Aptos" panose="020B0004020202020204" pitchFamily="34" charset="0"/>
              </a:rPr>
            </a:br>
            <a:r>
              <a:rPr dirty="0">
                <a:latin typeface="Aptos" panose="020B0004020202020204" pitchFamily="34" charset="0"/>
              </a:rPr>
              <a:t>Subtitle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7CACF5C-96F1-41D2-FADA-95C2E80E0E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ZA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D153A8-04F9-37F0-94C2-EC022936107A}"/>
              </a:ext>
            </a:extLst>
          </p:cNvPr>
          <p:cNvGrpSpPr/>
          <p:nvPr/>
        </p:nvGrpSpPr>
        <p:grpSpPr>
          <a:xfrm>
            <a:off x="816051" y="1879244"/>
            <a:ext cx="14933281" cy="31661"/>
            <a:chOff x="816051" y="1879244"/>
            <a:chExt cx="14933281" cy="31661"/>
          </a:xfrm>
        </p:grpSpPr>
        <p:sp>
          <p:nvSpPr>
            <p:cNvPr id="3" name="object 3"/>
            <p:cNvSpPr/>
            <p:nvPr/>
          </p:nvSpPr>
          <p:spPr>
            <a:xfrm>
              <a:off x="816051" y="1879244"/>
              <a:ext cx="14064703" cy="3166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012339" y="1895075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30">
                  <a:moveTo>
                    <a:pt x="0" y="0"/>
                  </a:moveTo>
                  <a:lnTo>
                    <a:pt x="163766" y="0"/>
                  </a:lnTo>
                </a:path>
              </a:pathLst>
            </a:custGeom>
            <a:ln w="31661">
              <a:solidFill>
                <a:srgbClr val="21A3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98928" y="1895075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30">
                  <a:moveTo>
                    <a:pt x="0" y="0"/>
                  </a:moveTo>
                  <a:lnTo>
                    <a:pt x="163766" y="0"/>
                  </a:lnTo>
                </a:path>
              </a:pathLst>
            </a:custGeom>
            <a:ln w="31661">
              <a:solidFill>
                <a:srgbClr val="21A3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585502" y="1895075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30">
                  <a:moveTo>
                    <a:pt x="0" y="0"/>
                  </a:moveTo>
                  <a:lnTo>
                    <a:pt x="163766" y="0"/>
                  </a:lnTo>
                </a:path>
              </a:pathLst>
            </a:custGeom>
            <a:ln w="31661">
              <a:solidFill>
                <a:srgbClr val="21A3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364088" y="3260331"/>
            <a:ext cx="7235217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100" spc="3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“Lorem ipsum dolor </a:t>
            </a:r>
            <a:r>
              <a:rPr sz="2100" spc="25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sit </a:t>
            </a:r>
            <a:r>
              <a:rPr sz="2100" spc="3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amet, </a:t>
            </a:r>
            <a:r>
              <a:rPr sz="2100" spc="35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consectetuer </a:t>
            </a:r>
            <a:r>
              <a:rPr sz="2100" spc="4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adipiscing  </a:t>
            </a:r>
            <a:r>
              <a:rPr sz="2100" spc="3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elit, </a:t>
            </a:r>
            <a:r>
              <a:rPr sz="2100" spc="25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sed </a:t>
            </a:r>
            <a:r>
              <a:rPr sz="2100" spc="3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diam nonummy nibh euismod </a:t>
            </a:r>
            <a:r>
              <a:rPr sz="2100" spc="35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tincidunt</a:t>
            </a:r>
            <a:r>
              <a:rPr sz="2100" spc="37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 </a:t>
            </a:r>
            <a:r>
              <a:rPr sz="2100" spc="4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ut</a:t>
            </a:r>
            <a:endParaRPr sz="2100" dirty="0">
              <a:latin typeface="Georgia" panose="02040502050405020303" pitchFamily="18" charset="0"/>
              <a:cs typeface="CorantoW01-2Bold"/>
            </a:endParaRPr>
          </a:p>
          <a:p>
            <a:pPr marL="12700">
              <a:lnSpc>
                <a:spcPct val="100000"/>
              </a:lnSpc>
            </a:pPr>
            <a:r>
              <a:rPr sz="2100" spc="3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laoreet dolore magna aliquam erat</a:t>
            </a:r>
            <a:r>
              <a:rPr sz="2100" spc="275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 </a:t>
            </a:r>
            <a:r>
              <a:rPr sz="2100" spc="40" dirty="0">
                <a:solidFill>
                  <a:srgbClr val="5457A3"/>
                </a:solidFill>
                <a:latin typeface="Georgia" panose="02040502050405020303" pitchFamily="18" charset="0"/>
                <a:cs typeface="CorantoW01-2Bold"/>
              </a:rPr>
              <a:t>volutpat.”</a:t>
            </a:r>
            <a:endParaRPr sz="2100" dirty="0">
              <a:latin typeface="Georgia" panose="02040502050405020303" pitchFamily="18" charset="0"/>
              <a:cs typeface="CorantoW01-2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11412" y="3071914"/>
            <a:ext cx="6003290" cy="4841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64160">
              <a:lnSpc>
                <a:spcPct val="101400"/>
              </a:lnSpc>
              <a:spcBef>
                <a:spcPts val="90"/>
              </a:spcBef>
            </a:pP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Lorem ipsum dolor </a:t>
            </a:r>
            <a:r>
              <a:rPr sz="2150" b="1" spc="2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sit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amet,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consectetuer 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adipiscing </a:t>
            </a:r>
            <a:r>
              <a:rPr sz="2150" b="1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elit,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sed diam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nonummy nibh 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euismod tincidunt </a:t>
            </a:r>
            <a:r>
              <a:rPr sz="2150" b="1" spc="2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laoreet dolore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magna 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aliquam </a:t>
            </a:r>
            <a:r>
              <a:rPr sz="2150" b="1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erat</a:t>
            </a:r>
            <a:r>
              <a:rPr sz="2150" b="1" spc="6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volutpat.</a:t>
            </a:r>
            <a:endParaRPr sz="2150" dirty="0">
              <a:latin typeface="Aptos" panose="020B0004020202020204" pitchFamily="34" charset="0"/>
              <a:cs typeface="SoleilW02-SemiBold"/>
            </a:endParaRPr>
          </a:p>
          <a:p>
            <a:pPr marL="12700" marR="205104">
              <a:lnSpc>
                <a:spcPct val="100000"/>
              </a:lnSpc>
              <a:spcBef>
                <a:spcPts val="2510"/>
              </a:spcBef>
            </a:pP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wisi enim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minim veniam, quis nostrud exerci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tation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ullamcorper suscipit lobortis nisl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aliquip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ex ea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commodo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consequat. Duis autem vel eum iriure dolor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in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hendrerit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in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vulputate velit esse molestie consequat, vel illum dolore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eu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feugiat nulla facilisis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vero eros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accumsan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iusto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odio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dignissim qui blandit praesent luptatum zzril delenit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augue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duis dolore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te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feugait nulla</a:t>
            </a:r>
            <a:r>
              <a:rPr sz="1600" spc="1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facilisi.</a:t>
            </a:r>
            <a:endParaRPr sz="1600" dirty="0">
              <a:latin typeface="Aptos" panose="020B0004020202020204" pitchFamily="34" charset="0"/>
              <a:cs typeface="SoleilW02-SemiBold"/>
            </a:endParaRPr>
          </a:p>
          <a:p>
            <a:pPr marL="12700" marR="5080">
              <a:lnSpc>
                <a:spcPct val="100000"/>
              </a:lnSpc>
              <a:spcBef>
                <a:spcPts val="1920"/>
              </a:spcBef>
            </a:pP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Lorem ipsum dolor sit amet, cons ectetuer adipiscing elit,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sed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diam nonummy nibh euismod tincidunt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laoreet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dolore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magna aliquam erat volutpat.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wisi enim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minim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veniam,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quis nostrud exerci tation ullamcorper suscipit lobortis nisl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aliquip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ex ea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commodo</a:t>
            </a:r>
            <a:r>
              <a:rPr sz="1600" spc="9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consequat.</a:t>
            </a:r>
            <a:endParaRPr sz="1600" dirty="0">
              <a:latin typeface="Aptos" panose="020B0004020202020204" pitchFamily="34" charset="0"/>
              <a:cs typeface="SoleilW02-Semi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13799" y="9037463"/>
            <a:ext cx="49987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45" dirty="0">
                <a:solidFill>
                  <a:srgbClr val="5557A3"/>
                </a:solidFill>
                <a:latin typeface="Aptos SemiBold"/>
                <a:cs typeface="Aptos SemiBold"/>
              </a:rPr>
              <a:t>Advancing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5" dirty="0">
                <a:solidFill>
                  <a:srgbClr val="5557A3"/>
                </a:solidFill>
                <a:latin typeface="Aptos SemiBold"/>
                <a:cs typeface="Aptos SemiBold"/>
              </a:rPr>
              <a:t>IPC</a:t>
            </a:r>
            <a:r>
              <a:rPr sz="2100" b="1" spc="-95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0" dirty="0">
                <a:solidFill>
                  <a:srgbClr val="5557A3"/>
                </a:solidFill>
                <a:latin typeface="Aptos SemiBold"/>
                <a:cs typeface="Aptos SemiBold"/>
              </a:rPr>
              <a:t>and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0" dirty="0">
                <a:solidFill>
                  <a:srgbClr val="5557A3"/>
                </a:solidFill>
                <a:latin typeface="Aptos SemiBold"/>
                <a:cs typeface="Aptos SemiBold"/>
              </a:rPr>
              <a:t>AMS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i="1" spc="-40" dirty="0">
                <a:solidFill>
                  <a:srgbClr val="2DA4AA"/>
                </a:solidFill>
                <a:latin typeface="Aptos"/>
                <a:cs typeface="Aptos"/>
              </a:rPr>
              <a:t>for</a:t>
            </a:r>
            <a:r>
              <a:rPr sz="2100" i="1" spc="-8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dirty="0">
                <a:solidFill>
                  <a:srgbClr val="2DA4AA"/>
                </a:solidFill>
                <a:latin typeface="Aptos"/>
                <a:cs typeface="Aptos"/>
              </a:rPr>
              <a:t>a</a:t>
            </a:r>
            <a:r>
              <a:rPr sz="2100" i="1" spc="-90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spc="-40" dirty="0">
                <a:solidFill>
                  <a:srgbClr val="2DA4AA"/>
                </a:solidFill>
                <a:latin typeface="Aptos"/>
                <a:cs typeface="Aptos"/>
              </a:rPr>
              <a:t>Safer</a:t>
            </a:r>
            <a:r>
              <a:rPr sz="2100" i="1" spc="-9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spc="-70" dirty="0">
                <a:solidFill>
                  <a:srgbClr val="2DA4AA"/>
                </a:solidFill>
                <a:latin typeface="Aptos"/>
                <a:cs typeface="Aptos"/>
              </a:rPr>
              <a:t>Tomorrow</a:t>
            </a:r>
            <a:endParaRPr sz="2100">
              <a:latin typeface="Aptos"/>
              <a:cs typeface="Aptos"/>
            </a:endParaRP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4D0E1734-8760-F53A-DE0E-49CC4F8123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80" y="498157"/>
            <a:ext cx="3938201" cy="1816907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3D7089A1-3C61-0792-F6C3-696A18920B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5093" y="519152"/>
            <a:ext cx="1360092" cy="13600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85025" y="14858"/>
            <a:ext cx="16563340" cy="9738995"/>
          </a:xfrm>
          <a:custGeom>
            <a:avLst/>
            <a:gdLst/>
            <a:ahLst/>
            <a:cxnLst/>
            <a:rect l="l" t="t" r="r" b="b"/>
            <a:pathLst>
              <a:path w="16563340" h="9738995">
                <a:moveTo>
                  <a:pt x="0" y="0"/>
                </a:moveTo>
                <a:lnTo>
                  <a:pt x="0" y="9738741"/>
                </a:lnTo>
                <a:lnTo>
                  <a:pt x="16563174" y="9738741"/>
                </a:lnTo>
                <a:lnTo>
                  <a:pt x="16563174" y="0"/>
                </a:lnTo>
                <a:lnTo>
                  <a:pt x="0" y="0"/>
                </a:lnTo>
                <a:close/>
              </a:path>
            </a:pathLst>
          </a:custGeom>
          <a:solidFill>
            <a:srgbClr val="5457A3">
              <a:alpha val="9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60539" y="2400858"/>
            <a:ext cx="9275445" cy="5986780"/>
          </a:xfrm>
          <a:custGeom>
            <a:avLst/>
            <a:gdLst/>
            <a:ahLst/>
            <a:cxnLst/>
            <a:rect l="l" t="t" r="r" b="b"/>
            <a:pathLst>
              <a:path w="9275445" h="5986780">
                <a:moveTo>
                  <a:pt x="0" y="5986272"/>
                </a:moveTo>
                <a:lnTo>
                  <a:pt x="9275406" y="5986272"/>
                </a:lnTo>
                <a:lnTo>
                  <a:pt x="9275406" y="0"/>
                </a:lnTo>
                <a:lnTo>
                  <a:pt x="0" y="0"/>
                </a:lnTo>
                <a:lnTo>
                  <a:pt x="0" y="5986272"/>
                </a:lnTo>
                <a:close/>
              </a:path>
            </a:pathLst>
          </a:custGeom>
          <a:solidFill>
            <a:srgbClr val="78D1DB">
              <a:alpha val="52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54233" y="6460271"/>
            <a:ext cx="2294255" cy="3293745"/>
          </a:xfrm>
          <a:custGeom>
            <a:avLst/>
            <a:gdLst/>
            <a:ahLst/>
            <a:cxnLst/>
            <a:rect l="l" t="t" r="r" b="b"/>
            <a:pathLst>
              <a:path w="2294255" h="3293745">
                <a:moveTo>
                  <a:pt x="2221700" y="0"/>
                </a:moveTo>
                <a:lnTo>
                  <a:pt x="2180002" y="1969"/>
                </a:lnTo>
                <a:lnTo>
                  <a:pt x="2138626" y="7863"/>
                </a:lnTo>
                <a:lnTo>
                  <a:pt x="2097538" y="17664"/>
                </a:lnTo>
                <a:lnTo>
                  <a:pt x="2056703" y="31352"/>
                </a:lnTo>
                <a:lnTo>
                  <a:pt x="2016088" y="48907"/>
                </a:lnTo>
                <a:lnTo>
                  <a:pt x="1975659" y="70311"/>
                </a:lnTo>
                <a:lnTo>
                  <a:pt x="1935383" y="95543"/>
                </a:lnTo>
                <a:lnTo>
                  <a:pt x="1895226" y="124585"/>
                </a:lnTo>
                <a:lnTo>
                  <a:pt x="1855154" y="157417"/>
                </a:lnTo>
                <a:lnTo>
                  <a:pt x="1815133" y="194020"/>
                </a:lnTo>
                <a:lnTo>
                  <a:pt x="1775131" y="234375"/>
                </a:lnTo>
                <a:lnTo>
                  <a:pt x="1735112" y="278462"/>
                </a:lnTo>
                <a:lnTo>
                  <a:pt x="1695043" y="326263"/>
                </a:lnTo>
                <a:lnTo>
                  <a:pt x="1659626" y="371953"/>
                </a:lnTo>
                <a:lnTo>
                  <a:pt x="1623225" y="422409"/>
                </a:lnTo>
                <a:lnTo>
                  <a:pt x="1585854" y="477415"/>
                </a:lnTo>
                <a:lnTo>
                  <a:pt x="1547525" y="536758"/>
                </a:lnTo>
                <a:lnTo>
                  <a:pt x="1508252" y="600222"/>
                </a:lnTo>
                <a:lnTo>
                  <a:pt x="1488265" y="633433"/>
                </a:lnTo>
                <a:lnTo>
                  <a:pt x="1468046" y="667594"/>
                </a:lnTo>
                <a:lnTo>
                  <a:pt x="1447598" y="702679"/>
                </a:lnTo>
                <a:lnTo>
                  <a:pt x="1426922" y="738660"/>
                </a:lnTo>
                <a:lnTo>
                  <a:pt x="1406019" y="775511"/>
                </a:lnTo>
                <a:lnTo>
                  <a:pt x="1384891" y="813205"/>
                </a:lnTo>
                <a:lnTo>
                  <a:pt x="1363539" y="851715"/>
                </a:lnTo>
                <a:lnTo>
                  <a:pt x="1341966" y="891014"/>
                </a:lnTo>
                <a:lnTo>
                  <a:pt x="1320173" y="931077"/>
                </a:lnTo>
                <a:lnTo>
                  <a:pt x="1298161" y="971874"/>
                </a:lnTo>
                <a:lnTo>
                  <a:pt x="1275933" y="1013381"/>
                </a:lnTo>
                <a:lnTo>
                  <a:pt x="1253489" y="1055571"/>
                </a:lnTo>
                <a:lnTo>
                  <a:pt x="1230831" y="1098415"/>
                </a:lnTo>
                <a:lnTo>
                  <a:pt x="1184880" y="1185964"/>
                </a:lnTo>
                <a:lnTo>
                  <a:pt x="1138094" y="1275813"/>
                </a:lnTo>
                <a:lnTo>
                  <a:pt x="917557" y="1702854"/>
                </a:lnTo>
                <a:lnTo>
                  <a:pt x="814496" y="1901101"/>
                </a:lnTo>
                <a:lnTo>
                  <a:pt x="761850" y="2001372"/>
                </a:lnTo>
                <a:lnTo>
                  <a:pt x="708478" y="2102121"/>
                </a:lnTo>
                <a:lnTo>
                  <a:pt x="681523" y="2152608"/>
                </a:lnTo>
                <a:lnTo>
                  <a:pt x="654391" y="2203135"/>
                </a:lnTo>
                <a:lnTo>
                  <a:pt x="627084" y="2253674"/>
                </a:lnTo>
                <a:lnTo>
                  <a:pt x="599603" y="2304198"/>
                </a:lnTo>
                <a:lnTo>
                  <a:pt x="571951" y="2354682"/>
                </a:lnTo>
                <a:lnTo>
                  <a:pt x="544127" y="2405098"/>
                </a:lnTo>
                <a:lnTo>
                  <a:pt x="516135" y="2455419"/>
                </a:lnTo>
                <a:lnTo>
                  <a:pt x="487976" y="2505619"/>
                </a:lnTo>
                <a:lnTo>
                  <a:pt x="459651" y="2555671"/>
                </a:lnTo>
                <a:lnTo>
                  <a:pt x="431161" y="2605547"/>
                </a:lnTo>
                <a:lnTo>
                  <a:pt x="402510" y="2655222"/>
                </a:lnTo>
                <a:lnTo>
                  <a:pt x="373697" y="2704668"/>
                </a:lnTo>
                <a:lnTo>
                  <a:pt x="344726" y="2753859"/>
                </a:lnTo>
                <a:lnTo>
                  <a:pt x="315596" y="2802768"/>
                </a:lnTo>
                <a:lnTo>
                  <a:pt x="286311" y="2851367"/>
                </a:lnTo>
                <a:lnTo>
                  <a:pt x="256871" y="2899632"/>
                </a:lnTo>
                <a:lnTo>
                  <a:pt x="227278" y="2947533"/>
                </a:lnTo>
                <a:lnTo>
                  <a:pt x="197534" y="2995045"/>
                </a:lnTo>
                <a:lnTo>
                  <a:pt x="167640" y="3042141"/>
                </a:lnTo>
                <a:lnTo>
                  <a:pt x="137599" y="3088795"/>
                </a:lnTo>
                <a:lnTo>
                  <a:pt x="107411" y="3134978"/>
                </a:lnTo>
                <a:lnTo>
                  <a:pt x="77078" y="3180665"/>
                </a:lnTo>
                <a:lnTo>
                  <a:pt x="46602" y="3225829"/>
                </a:lnTo>
                <a:lnTo>
                  <a:pt x="15984" y="3270443"/>
                </a:lnTo>
                <a:lnTo>
                  <a:pt x="0" y="3293328"/>
                </a:lnTo>
                <a:lnTo>
                  <a:pt x="1669316" y="3293328"/>
                </a:lnTo>
                <a:lnTo>
                  <a:pt x="1721987" y="3241788"/>
                </a:lnTo>
                <a:lnTo>
                  <a:pt x="1759582" y="3204403"/>
                </a:lnTo>
                <a:lnTo>
                  <a:pt x="1797105" y="3166641"/>
                </a:lnTo>
                <a:lnTo>
                  <a:pt x="1834560" y="3128517"/>
                </a:lnTo>
                <a:lnTo>
                  <a:pt x="1871949" y="3090045"/>
                </a:lnTo>
                <a:lnTo>
                  <a:pt x="1909274" y="3051238"/>
                </a:lnTo>
                <a:lnTo>
                  <a:pt x="1983740" y="2972677"/>
                </a:lnTo>
                <a:lnTo>
                  <a:pt x="2257255" y="2678771"/>
                </a:lnTo>
                <a:lnTo>
                  <a:pt x="2293966" y="2639822"/>
                </a:lnTo>
                <a:lnTo>
                  <a:pt x="2293966" y="5900"/>
                </a:lnTo>
                <a:lnTo>
                  <a:pt x="2289030" y="5044"/>
                </a:lnTo>
                <a:lnTo>
                  <a:pt x="2266478" y="2239"/>
                </a:lnTo>
                <a:lnTo>
                  <a:pt x="2244036" y="559"/>
                </a:lnTo>
                <a:lnTo>
                  <a:pt x="2221700" y="0"/>
                </a:lnTo>
                <a:close/>
              </a:path>
            </a:pathLst>
          </a:custGeom>
          <a:solidFill>
            <a:srgbClr val="5457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62026" y="8409029"/>
            <a:ext cx="1986280" cy="1344930"/>
          </a:xfrm>
          <a:custGeom>
            <a:avLst/>
            <a:gdLst/>
            <a:ahLst/>
            <a:cxnLst/>
            <a:rect l="l" t="t" r="r" b="b"/>
            <a:pathLst>
              <a:path w="1986280" h="1344929">
                <a:moveTo>
                  <a:pt x="1673492" y="0"/>
                </a:moveTo>
                <a:lnTo>
                  <a:pt x="1598685" y="4637"/>
                </a:lnTo>
                <a:lnTo>
                  <a:pt x="1524229" y="18195"/>
                </a:lnTo>
                <a:lnTo>
                  <a:pt x="1487089" y="28161"/>
                </a:lnTo>
                <a:lnTo>
                  <a:pt x="1449999" y="40164"/>
                </a:lnTo>
                <a:lnTo>
                  <a:pt x="1412949" y="54141"/>
                </a:lnTo>
                <a:lnTo>
                  <a:pt x="1375930" y="70025"/>
                </a:lnTo>
                <a:lnTo>
                  <a:pt x="1338931" y="87754"/>
                </a:lnTo>
                <a:lnTo>
                  <a:pt x="1301943" y="107261"/>
                </a:lnTo>
                <a:lnTo>
                  <a:pt x="1264956" y="128483"/>
                </a:lnTo>
                <a:lnTo>
                  <a:pt x="1227959" y="151355"/>
                </a:lnTo>
                <a:lnTo>
                  <a:pt x="1190942" y="175812"/>
                </a:lnTo>
                <a:lnTo>
                  <a:pt x="1153897" y="201791"/>
                </a:lnTo>
                <a:lnTo>
                  <a:pt x="1116812" y="229225"/>
                </a:lnTo>
                <a:lnTo>
                  <a:pt x="1079678" y="258050"/>
                </a:lnTo>
                <a:lnTo>
                  <a:pt x="1042485" y="288203"/>
                </a:lnTo>
                <a:lnTo>
                  <a:pt x="1005223" y="319618"/>
                </a:lnTo>
                <a:lnTo>
                  <a:pt x="967883" y="352230"/>
                </a:lnTo>
                <a:lnTo>
                  <a:pt x="930453" y="385976"/>
                </a:lnTo>
                <a:lnTo>
                  <a:pt x="892924" y="420790"/>
                </a:lnTo>
                <a:lnTo>
                  <a:pt x="855287" y="456608"/>
                </a:lnTo>
                <a:lnTo>
                  <a:pt x="817530" y="493365"/>
                </a:lnTo>
                <a:lnTo>
                  <a:pt x="779645" y="530997"/>
                </a:lnTo>
                <a:lnTo>
                  <a:pt x="741622" y="569439"/>
                </a:lnTo>
                <a:lnTo>
                  <a:pt x="703450" y="608626"/>
                </a:lnTo>
                <a:lnTo>
                  <a:pt x="665119" y="648495"/>
                </a:lnTo>
                <a:lnTo>
                  <a:pt x="587943" y="730015"/>
                </a:lnTo>
                <a:lnTo>
                  <a:pt x="314427" y="1023925"/>
                </a:lnTo>
                <a:lnTo>
                  <a:pt x="239959" y="1102484"/>
                </a:lnTo>
                <a:lnTo>
                  <a:pt x="202633" y="1141290"/>
                </a:lnTo>
                <a:lnTo>
                  <a:pt x="165244" y="1179762"/>
                </a:lnTo>
                <a:lnTo>
                  <a:pt x="127789" y="1217885"/>
                </a:lnTo>
                <a:lnTo>
                  <a:pt x="90264" y="1255646"/>
                </a:lnTo>
                <a:lnTo>
                  <a:pt x="52669" y="1293032"/>
                </a:lnTo>
                <a:lnTo>
                  <a:pt x="15000" y="1330027"/>
                </a:lnTo>
                <a:lnTo>
                  <a:pt x="0" y="1344570"/>
                </a:lnTo>
                <a:lnTo>
                  <a:pt x="1986173" y="1344570"/>
                </a:lnTo>
                <a:lnTo>
                  <a:pt x="1986173" y="86197"/>
                </a:lnTo>
                <a:lnTo>
                  <a:pt x="1971924" y="78104"/>
                </a:lnTo>
                <a:lnTo>
                  <a:pt x="1934115" y="59300"/>
                </a:lnTo>
                <a:lnTo>
                  <a:pt x="1896470" y="43201"/>
                </a:lnTo>
                <a:lnTo>
                  <a:pt x="1858978" y="29746"/>
                </a:lnTo>
                <a:lnTo>
                  <a:pt x="1821630" y="18875"/>
                </a:lnTo>
                <a:lnTo>
                  <a:pt x="1784416" y="10525"/>
                </a:lnTo>
                <a:lnTo>
                  <a:pt x="1710357" y="1149"/>
                </a:lnTo>
                <a:lnTo>
                  <a:pt x="1673492" y="0"/>
                </a:lnTo>
                <a:close/>
              </a:path>
            </a:pathLst>
          </a:custGeom>
          <a:solidFill>
            <a:srgbClr val="0821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6480270" y="2208606"/>
            <a:ext cx="123189" cy="802640"/>
          </a:xfrm>
          <a:custGeom>
            <a:avLst/>
            <a:gdLst/>
            <a:ahLst/>
            <a:cxnLst/>
            <a:rect l="l" t="t" r="r" b="b"/>
            <a:pathLst>
              <a:path w="123190" h="802639">
                <a:moveTo>
                  <a:pt x="121030" y="0"/>
                </a:moveTo>
                <a:lnTo>
                  <a:pt x="2044" y="0"/>
                </a:lnTo>
                <a:lnTo>
                  <a:pt x="2044" y="24295"/>
                </a:lnTo>
                <a:lnTo>
                  <a:pt x="121030" y="24295"/>
                </a:lnTo>
                <a:lnTo>
                  <a:pt x="121030" y="0"/>
                </a:lnTo>
                <a:close/>
              </a:path>
              <a:path w="123190" h="802639">
                <a:moveTo>
                  <a:pt x="61544" y="45910"/>
                </a:moveTo>
                <a:lnTo>
                  <a:pt x="36567" y="50635"/>
                </a:lnTo>
                <a:lnTo>
                  <a:pt x="17118" y="63709"/>
                </a:lnTo>
                <a:lnTo>
                  <a:pt x="4495" y="83479"/>
                </a:lnTo>
                <a:lnTo>
                  <a:pt x="0" y="108292"/>
                </a:lnTo>
                <a:lnTo>
                  <a:pt x="862" y="119109"/>
                </a:lnTo>
                <a:lnTo>
                  <a:pt x="3395" y="129412"/>
                </a:lnTo>
                <a:lnTo>
                  <a:pt x="7592" y="139178"/>
                </a:lnTo>
                <a:lnTo>
                  <a:pt x="13411" y="148247"/>
                </a:lnTo>
                <a:lnTo>
                  <a:pt x="31089" y="134645"/>
                </a:lnTo>
                <a:lnTo>
                  <a:pt x="26895" y="128868"/>
                </a:lnTo>
                <a:lnTo>
                  <a:pt x="23798" y="122615"/>
                </a:lnTo>
                <a:lnTo>
                  <a:pt x="21879" y="116043"/>
                </a:lnTo>
                <a:lnTo>
                  <a:pt x="21221" y="109308"/>
                </a:lnTo>
                <a:lnTo>
                  <a:pt x="24171" y="93638"/>
                </a:lnTo>
                <a:lnTo>
                  <a:pt x="32448" y="81873"/>
                </a:lnTo>
                <a:lnTo>
                  <a:pt x="45192" y="74475"/>
                </a:lnTo>
                <a:lnTo>
                  <a:pt x="61544" y="71907"/>
                </a:lnTo>
                <a:lnTo>
                  <a:pt x="110170" y="71907"/>
                </a:lnTo>
                <a:lnTo>
                  <a:pt x="105383" y="64474"/>
                </a:lnTo>
                <a:lnTo>
                  <a:pt x="85865" y="50890"/>
                </a:lnTo>
                <a:lnTo>
                  <a:pt x="61544" y="45910"/>
                </a:lnTo>
                <a:close/>
              </a:path>
              <a:path w="123190" h="802639">
                <a:moveTo>
                  <a:pt x="110170" y="71907"/>
                </a:moveTo>
                <a:lnTo>
                  <a:pt x="61544" y="71907"/>
                </a:lnTo>
                <a:lnTo>
                  <a:pt x="77382" y="74715"/>
                </a:lnTo>
                <a:lnTo>
                  <a:pt x="90174" y="82511"/>
                </a:lnTo>
                <a:lnTo>
                  <a:pt x="98725" y="94356"/>
                </a:lnTo>
                <a:lnTo>
                  <a:pt x="101841" y="109308"/>
                </a:lnTo>
                <a:lnTo>
                  <a:pt x="101172" y="116056"/>
                </a:lnTo>
                <a:lnTo>
                  <a:pt x="99293" y="122485"/>
                </a:lnTo>
                <a:lnTo>
                  <a:pt x="96392" y="128532"/>
                </a:lnTo>
                <a:lnTo>
                  <a:pt x="92659" y="134137"/>
                </a:lnTo>
                <a:lnTo>
                  <a:pt x="111531" y="145859"/>
                </a:lnTo>
                <a:lnTo>
                  <a:pt x="116410" y="137115"/>
                </a:lnTo>
                <a:lnTo>
                  <a:pt x="120037" y="128289"/>
                </a:lnTo>
                <a:lnTo>
                  <a:pt x="122299" y="119075"/>
                </a:lnTo>
                <a:lnTo>
                  <a:pt x="123075" y="109308"/>
                </a:lnTo>
                <a:lnTo>
                  <a:pt x="118363" y="84626"/>
                </a:lnTo>
                <a:lnTo>
                  <a:pt x="110170" y="71907"/>
                </a:lnTo>
                <a:close/>
              </a:path>
              <a:path w="123190" h="802639">
                <a:moveTo>
                  <a:pt x="2044" y="156933"/>
                </a:moveTo>
                <a:lnTo>
                  <a:pt x="2044" y="183972"/>
                </a:lnTo>
                <a:lnTo>
                  <a:pt x="24142" y="191960"/>
                </a:lnTo>
                <a:lnTo>
                  <a:pt x="24142" y="234276"/>
                </a:lnTo>
                <a:lnTo>
                  <a:pt x="2044" y="241922"/>
                </a:lnTo>
                <a:lnTo>
                  <a:pt x="2044" y="269976"/>
                </a:lnTo>
                <a:lnTo>
                  <a:pt x="115150" y="227469"/>
                </a:lnTo>
                <a:lnTo>
                  <a:pt x="44005" y="227469"/>
                </a:lnTo>
                <a:lnTo>
                  <a:pt x="44005" y="199110"/>
                </a:lnTo>
                <a:lnTo>
                  <a:pt x="105244" y="199110"/>
                </a:lnTo>
                <a:lnTo>
                  <a:pt x="2044" y="156933"/>
                </a:lnTo>
                <a:close/>
              </a:path>
              <a:path w="123190" h="802639">
                <a:moveTo>
                  <a:pt x="105244" y="199110"/>
                </a:moveTo>
                <a:lnTo>
                  <a:pt x="44005" y="199110"/>
                </a:lnTo>
                <a:lnTo>
                  <a:pt x="83972" y="213550"/>
                </a:lnTo>
                <a:lnTo>
                  <a:pt x="83972" y="213728"/>
                </a:lnTo>
                <a:lnTo>
                  <a:pt x="44005" y="227469"/>
                </a:lnTo>
                <a:lnTo>
                  <a:pt x="115150" y="227469"/>
                </a:lnTo>
                <a:lnTo>
                  <a:pt x="121030" y="225259"/>
                </a:lnTo>
                <a:lnTo>
                  <a:pt x="121030" y="205562"/>
                </a:lnTo>
                <a:lnTo>
                  <a:pt x="105244" y="199110"/>
                </a:lnTo>
                <a:close/>
              </a:path>
              <a:path w="123190" h="802639">
                <a:moveTo>
                  <a:pt x="121030" y="286156"/>
                </a:moveTo>
                <a:lnTo>
                  <a:pt x="2044" y="286156"/>
                </a:lnTo>
                <a:lnTo>
                  <a:pt x="2044" y="310451"/>
                </a:lnTo>
                <a:lnTo>
                  <a:pt x="76479" y="310451"/>
                </a:lnTo>
                <a:lnTo>
                  <a:pt x="2044" y="365048"/>
                </a:lnTo>
                <a:lnTo>
                  <a:pt x="2044" y="386956"/>
                </a:lnTo>
                <a:lnTo>
                  <a:pt x="121030" y="386956"/>
                </a:lnTo>
                <a:lnTo>
                  <a:pt x="121030" y="362661"/>
                </a:lnTo>
                <a:lnTo>
                  <a:pt x="46418" y="362661"/>
                </a:lnTo>
                <a:lnTo>
                  <a:pt x="121030" y="307555"/>
                </a:lnTo>
                <a:lnTo>
                  <a:pt x="121030" y="286156"/>
                </a:lnTo>
                <a:close/>
              </a:path>
              <a:path w="123190" h="802639">
                <a:moveTo>
                  <a:pt x="19862" y="451764"/>
                </a:moveTo>
                <a:lnTo>
                  <a:pt x="2044" y="451764"/>
                </a:lnTo>
                <a:lnTo>
                  <a:pt x="2044" y="527570"/>
                </a:lnTo>
                <a:lnTo>
                  <a:pt x="22250" y="527570"/>
                </a:lnTo>
                <a:lnTo>
                  <a:pt x="22250" y="484035"/>
                </a:lnTo>
                <a:lnTo>
                  <a:pt x="57202" y="484035"/>
                </a:lnTo>
                <a:lnTo>
                  <a:pt x="54136" y="481761"/>
                </a:lnTo>
                <a:lnTo>
                  <a:pt x="42330" y="472093"/>
                </a:lnTo>
                <a:lnTo>
                  <a:pt x="30688" y="461860"/>
                </a:lnTo>
                <a:lnTo>
                  <a:pt x="19862" y="451764"/>
                </a:lnTo>
                <a:close/>
              </a:path>
              <a:path w="123190" h="802639">
                <a:moveTo>
                  <a:pt x="57202" y="484035"/>
                </a:moveTo>
                <a:lnTo>
                  <a:pt x="22250" y="484035"/>
                </a:lnTo>
                <a:lnTo>
                  <a:pt x="29800" y="491027"/>
                </a:lnTo>
                <a:lnTo>
                  <a:pt x="61510" y="515843"/>
                </a:lnTo>
                <a:lnTo>
                  <a:pt x="85686" y="522808"/>
                </a:lnTo>
                <a:lnTo>
                  <a:pt x="99037" y="519729"/>
                </a:lnTo>
                <a:lnTo>
                  <a:pt x="108845" y="511551"/>
                </a:lnTo>
                <a:lnTo>
                  <a:pt x="114890" y="499860"/>
                </a:lnTo>
                <a:lnTo>
                  <a:pt x="115119" y="498348"/>
                </a:lnTo>
                <a:lnTo>
                  <a:pt x="78714" y="498348"/>
                </a:lnTo>
                <a:lnTo>
                  <a:pt x="71412" y="494258"/>
                </a:lnTo>
                <a:lnTo>
                  <a:pt x="65455" y="490156"/>
                </a:lnTo>
                <a:lnTo>
                  <a:pt x="57202" y="484035"/>
                </a:lnTo>
                <a:close/>
              </a:path>
              <a:path w="123190" h="802639">
                <a:moveTo>
                  <a:pt x="84835" y="449033"/>
                </a:moveTo>
                <a:lnTo>
                  <a:pt x="80924" y="472986"/>
                </a:lnTo>
                <a:lnTo>
                  <a:pt x="90627" y="472986"/>
                </a:lnTo>
                <a:lnTo>
                  <a:pt x="96913" y="477913"/>
                </a:lnTo>
                <a:lnTo>
                  <a:pt x="96913" y="493077"/>
                </a:lnTo>
                <a:lnTo>
                  <a:pt x="92316" y="498348"/>
                </a:lnTo>
                <a:lnTo>
                  <a:pt x="115119" y="498348"/>
                </a:lnTo>
                <a:lnTo>
                  <a:pt x="116954" y="486244"/>
                </a:lnTo>
                <a:lnTo>
                  <a:pt x="114686" y="472685"/>
                </a:lnTo>
                <a:lnTo>
                  <a:pt x="108229" y="461138"/>
                </a:lnTo>
                <a:lnTo>
                  <a:pt x="98105" y="452842"/>
                </a:lnTo>
                <a:lnTo>
                  <a:pt x="84835" y="449033"/>
                </a:lnTo>
                <a:close/>
              </a:path>
              <a:path w="123190" h="802639">
                <a:moveTo>
                  <a:pt x="58483" y="538975"/>
                </a:moveTo>
                <a:lnTo>
                  <a:pt x="33984" y="541759"/>
                </a:lnTo>
                <a:lnTo>
                  <a:pt x="15587" y="549911"/>
                </a:lnTo>
                <a:lnTo>
                  <a:pt x="4017" y="563133"/>
                </a:lnTo>
                <a:lnTo>
                  <a:pt x="0" y="581126"/>
                </a:lnTo>
                <a:lnTo>
                  <a:pt x="4017" y="599116"/>
                </a:lnTo>
                <a:lnTo>
                  <a:pt x="15587" y="612343"/>
                </a:lnTo>
                <a:lnTo>
                  <a:pt x="33984" y="620502"/>
                </a:lnTo>
                <a:lnTo>
                  <a:pt x="58483" y="623290"/>
                </a:lnTo>
                <a:lnTo>
                  <a:pt x="82969" y="620502"/>
                </a:lnTo>
                <a:lnTo>
                  <a:pt x="101363" y="612343"/>
                </a:lnTo>
                <a:lnTo>
                  <a:pt x="112934" y="599116"/>
                </a:lnTo>
                <a:lnTo>
                  <a:pt x="112998" y="598830"/>
                </a:lnTo>
                <a:lnTo>
                  <a:pt x="58483" y="598830"/>
                </a:lnTo>
                <a:lnTo>
                  <a:pt x="41786" y="597641"/>
                </a:lnTo>
                <a:lnTo>
                  <a:pt x="29943" y="594183"/>
                </a:lnTo>
                <a:lnTo>
                  <a:pt x="22886" y="588623"/>
                </a:lnTo>
                <a:lnTo>
                  <a:pt x="20548" y="581126"/>
                </a:lnTo>
                <a:lnTo>
                  <a:pt x="22886" y="573626"/>
                </a:lnTo>
                <a:lnTo>
                  <a:pt x="29943" y="568071"/>
                </a:lnTo>
                <a:lnTo>
                  <a:pt x="41786" y="564620"/>
                </a:lnTo>
                <a:lnTo>
                  <a:pt x="58483" y="563435"/>
                </a:lnTo>
                <a:lnTo>
                  <a:pt x="113002" y="563435"/>
                </a:lnTo>
                <a:lnTo>
                  <a:pt x="112934" y="563133"/>
                </a:lnTo>
                <a:lnTo>
                  <a:pt x="101363" y="549911"/>
                </a:lnTo>
                <a:lnTo>
                  <a:pt x="82969" y="541759"/>
                </a:lnTo>
                <a:lnTo>
                  <a:pt x="58483" y="538975"/>
                </a:lnTo>
                <a:close/>
              </a:path>
              <a:path w="123190" h="802639">
                <a:moveTo>
                  <a:pt x="113002" y="563435"/>
                </a:moveTo>
                <a:lnTo>
                  <a:pt x="58483" y="563435"/>
                </a:lnTo>
                <a:lnTo>
                  <a:pt x="75167" y="564620"/>
                </a:lnTo>
                <a:lnTo>
                  <a:pt x="87007" y="568071"/>
                </a:lnTo>
                <a:lnTo>
                  <a:pt x="94066" y="573626"/>
                </a:lnTo>
                <a:lnTo>
                  <a:pt x="96405" y="581126"/>
                </a:lnTo>
                <a:lnTo>
                  <a:pt x="94066" y="588623"/>
                </a:lnTo>
                <a:lnTo>
                  <a:pt x="87007" y="594183"/>
                </a:lnTo>
                <a:lnTo>
                  <a:pt x="75167" y="597641"/>
                </a:lnTo>
                <a:lnTo>
                  <a:pt x="58483" y="598830"/>
                </a:lnTo>
                <a:lnTo>
                  <a:pt x="112998" y="598830"/>
                </a:lnTo>
                <a:lnTo>
                  <a:pt x="116954" y="581126"/>
                </a:lnTo>
                <a:lnTo>
                  <a:pt x="113002" y="563435"/>
                </a:lnTo>
                <a:close/>
              </a:path>
              <a:path w="123190" h="802639">
                <a:moveTo>
                  <a:pt x="19862" y="638098"/>
                </a:moveTo>
                <a:lnTo>
                  <a:pt x="2044" y="638098"/>
                </a:lnTo>
                <a:lnTo>
                  <a:pt x="2044" y="713905"/>
                </a:lnTo>
                <a:lnTo>
                  <a:pt x="22250" y="713905"/>
                </a:lnTo>
                <a:lnTo>
                  <a:pt x="22250" y="670382"/>
                </a:lnTo>
                <a:lnTo>
                  <a:pt x="57202" y="670382"/>
                </a:lnTo>
                <a:lnTo>
                  <a:pt x="54136" y="668107"/>
                </a:lnTo>
                <a:lnTo>
                  <a:pt x="42330" y="658439"/>
                </a:lnTo>
                <a:lnTo>
                  <a:pt x="30688" y="648201"/>
                </a:lnTo>
                <a:lnTo>
                  <a:pt x="19862" y="638098"/>
                </a:lnTo>
                <a:close/>
              </a:path>
              <a:path w="123190" h="802639">
                <a:moveTo>
                  <a:pt x="57202" y="670382"/>
                </a:moveTo>
                <a:lnTo>
                  <a:pt x="22250" y="670382"/>
                </a:lnTo>
                <a:lnTo>
                  <a:pt x="29800" y="677359"/>
                </a:lnTo>
                <a:lnTo>
                  <a:pt x="61510" y="702190"/>
                </a:lnTo>
                <a:lnTo>
                  <a:pt x="85686" y="709155"/>
                </a:lnTo>
                <a:lnTo>
                  <a:pt x="99037" y="706072"/>
                </a:lnTo>
                <a:lnTo>
                  <a:pt x="108845" y="697888"/>
                </a:lnTo>
                <a:lnTo>
                  <a:pt x="114890" y="686197"/>
                </a:lnTo>
                <a:lnTo>
                  <a:pt x="115118" y="684695"/>
                </a:lnTo>
                <a:lnTo>
                  <a:pt x="78714" y="684695"/>
                </a:lnTo>
                <a:lnTo>
                  <a:pt x="71412" y="680580"/>
                </a:lnTo>
                <a:lnTo>
                  <a:pt x="65455" y="676503"/>
                </a:lnTo>
                <a:lnTo>
                  <a:pt x="57202" y="670382"/>
                </a:lnTo>
                <a:close/>
              </a:path>
              <a:path w="123190" h="802639">
                <a:moveTo>
                  <a:pt x="84835" y="635381"/>
                </a:moveTo>
                <a:lnTo>
                  <a:pt x="80924" y="659333"/>
                </a:lnTo>
                <a:lnTo>
                  <a:pt x="90627" y="659333"/>
                </a:lnTo>
                <a:lnTo>
                  <a:pt x="96913" y="664260"/>
                </a:lnTo>
                <a:lnTo>
                  <a:pt x="96913" y="679399"/>
                </a:lnTo>
                <a:lnTo>
                  <a:pt x="92316" y="684695"/>
                </a:lnTo>
                <a:lnTo>
                  <a:pt x="115118" y="684695"/>
                </a:lnTo>
                <a:lnTo>
                  <a:pt x="116954" y="672592"/>
                </a:lnTo>
                <a:lnTo>
                  <a:pt x="114686" y="659032"/>
                </a:lnTo>
                <a:lnTo>
                  <a:pt x="108229" y="647485"/>
                </a:lnTo>
                <a:lnTo>
                  <a:pt x="98105" y="639189"/>
                </a:lnTo>
                <a:lnTo>
                  <a:pt x="84835" y="635381"/>
                </a:lnTo>
                <a:close/>
              </a:path>
              <a:path w="123190" h="802639">
                <a:moveTo>
                  <a:pt x="22415" y="724128"/>
                </a:moveTo>
                <a:lnTo>
                  <a:pt x="12756" y="730814"/>
                </a:lnTo>
                <a:lnTo>
                  <a:pt x="5735" y="739679"/>
                </a:lnTo>
                <a:lnTo>
                  <a:pt x="1450" y="750335"/>
                </a:lnTo>
                <a:lnTo>
                  <a:pt x="0" y="762393"/>
                </a:lnTo>
                <a:lnTo>
                  <a:pt x="2955" y="778158"/>
                </a:lnTo>
                <a:lnTo>
                  <a:pt x="11169" y="790825"/>
                </a:lnTo>
                <a:lnTo>
                  <a:pt x="23660" y="799259"/>
                </a:lnTo>
                <a:lnTo>
                  <a:pt x="39446" y="802322"/>
                </a:lnTo>
                <a:lnTo>
                  <a:pt x="52608" y="799896"/>
                </a:lnTo>
                <a:lnTo>
                  <a:pt x="63661" y="793119"/>
                </a:lnTo>
                <a:lnTo>
                  <a:pt x="71271" y="782739"/>
                </a:lnTo>
                <a:lnTo>
                  <a:pt x="72321" y="777836"/>
                </a:lnTo>
                <a:lnTo>
                  <a:pt x="28714" y="777836"/>
                </a:lnTo>
                <a:lnTo>
                  <a:pt x="20383" y="771893"/>
                </a:lnTo>
                <a:lnTo>
                  <a:pt x="20383" y="755396"/>
                </a:lnTo>
                <a:lnTo>
                  <a:pt x="23266" y="747915"/>
                </a:lnTo>
                <a:lnTo>
                  <a:pt x="32613" y="744347"/>
                </a:lnTo>
                <a:lnTo>
                  <a:pt x="22415" y="724128"/>
                </a:lnTo>
                <a:close/>
              </a:path>
              <a:path w="123190" h="802639">
                <a:moveTo>
                  <a:pt x="114909" y="756437"/>
                </a:moveTo>
                <a:lnTo>
                  <a:pt x="71386" y="756437"/>
                </a:lnTo>
                <a:lnTo>
                  <a:pt x="79032" y="757262"/>
                </a:lnTo>
                <a:lnTo>
                  <a:pt x="86194" y="757796"/>
                </a:lnTo>
                <a:lnTo>
                  <a:pt x="94703" y="758113"/>
                </a:lnTo>
                <a:lnTo>
                  <a:pt x="94703" y="797217"/>
                </a:lnTo>
                <a:lnTo>
                  <a:pt x="114909" y="797217"/>
                </a:lnTo>
                <a:lnTo>
                  <a:pt x="114909" y="756437"/>
                </a:lnTo>
                <a:close/>
              </a:path>
              <a:path w="123190" h="802639">
                <a:moveTo>
                  <a:pt x="58153" y="731621"/>
                </a:moveTo>
                <a:lnTo>
                  <a:pt x="47091" y="747229"/>
                </a:lnTo>
                <a:lnTo>
                  <a:pt x="52196" y="751509"/>
                </a:lnTo>
                <a:lnTo>
                  <a:pt x="54063" y="756272"/>
                </a:lnTo>
                <a:lnTo>
                  <a:pt x="54063" y="771550"/>
                </a:lnTo>
                <a:lnTo>
                  <a:pt x="47091" y="777836"/>
                </a:lnTo>
                <a:lnTo>
                  <a:pt x="72321" y="777836"/>
                </a:lnTo>
                <a:lnTo>
                  <a:pt x="74104" y="769505"/>
                </a:lnTo>
                <a:lnTo>
                  <a:pt x="74104" y="765111"/>
                </a:lnTo>
                <a:lnTo>
                  <a:pt x="73253" y="760666"/>
                </a:lnTo>
                <a:lnTo>
                  <a:pt x="71386" y="756437"/>
                </a:lnTo>
                <a:lnTo>
                  <a:pt x="114909" y="756437"/>
                </a:lnTo>
                <a:lnTo>
                  <a:pt x="114909" y="735330"/>
                </a:lnTo>
                <a:lnTo>
                  <a:pt x="102031" y="734771"/>
                </a:lnTo>
                <a:lnTo>
                  <a:pt x="87041" y="733913"/>
                </a:lnTo>
                <a:lnTo>
                  <a:pt x="71795" y="732836"/>
                </a:lnTo>
                <a:lnTo>
                  <a:pt x="58153" y="731621"/>
                </a:lnTo>
                <a:close/>
              </a:path>
            </a:pathLst>
          </a:custGeom>
          <a:solidFill>
            <a:srgbClr val="989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687479" y="2198754"/>
            <a:ext cx="167247" cy="3885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5635227" y="436612"/>
            <a:ext cx="6077745" cy="1273426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>
              <a:lnSpc>
                <a:spcPts val="4600"/>
              </a:lnSpc>
              <a:spcBef>
                <a:spcPts val="620"/>
              </a:spcBef>
            </a:pPr>
            <a:r>
              <a:rPr spc="-105" dirty="0">
                <a:solidFill>
                  <a:srgbClr val="30366E"/>
                </a:solidFill>
                <a:latin typeface="Aptos" panose="020B0004020202020204" pitchFamily="34" charset="0"/>
              </a:rPr>
              <a:t>Title  </a:t>
            </a:r>
            <a:br>
              <a:rPr lang="en-ZA" spc="-105" dirty="0">
                <a:solidFill>
                  <a:srgbClr val="30366E"/>
                </a:solidFill>
                <a:latin typeface="Aptos" panose="020B0004020202020204" pitchFamily="34" charset="0"/>
              </a:rPr>
            </a:br>
            <a:r>
              <a:rPr dirty="0">
                <a:latin typeface="Aptos" panose="020B0004020202020204" pitchFamily="34" charset="0"/>
              </a:rPr>
              <a:t>Subtitle</a:t>
            </a:r>
          </a:p>
        </p:txBody>
      </p:sp>
      <p:sp>
        <p:nvSpPr>
          <p:cNvPr id="87" name="Picture Placeholder 86">
            <a:extLst>
              <a:ext uri="{FF2B5EF4-FFF2-40B4-BE49-F238E27FC236}">
                <a16:creationId xmlns:a16="http://schemas.microsoft.com/office/drawing/2014/main" id="{0F8A83DA-6D05-15B5-F37D-E91F3D53FE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5" name="object 75"/>
          <p:cNvSpPr/>
          <p:nvPr/>
        </p:nvSpPr>
        <p:spPr>
          <a:xfrm>
            <a:off x="816051" y="1879244"/>
            <a:ext cx="14064703" cy="316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012339" y="1895075"/>
            <a:ext cx="163830" cy="0"/>
          </a:xfrm>
          <a:custGeom>
            <a:avLst/>
            <a:gdLst/>
            <a:ahLst/>
            <a:cxnLst/>
            <a:rect l="l" t="t" r="r" b="b"/>
            <a:pathLst>
              <a:path w="163830">
                <a:moveTo>
                  <a:pt x="0" y="0"/>
                </a:moveTo>
                <a:lnTo>
                  <a:pt x="163766" y="0"/>
                </a:lnTo>
              </a:path>
            </a:pathLst>
          </a:custGeom>
          <a:ln w="31661">
            <a:solidFill>
              <a:srgbClr val="21A3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5298928" y="1895075"/>
            <a:ext cx="163830" cy="0"/>
          </a:xfrm>
          <a:custGeom>
            <a:avLst/>
            <a:gdLst/>
            <a:ahLst/>
            <a:cxnLst/>
            <a:rect l="l" t="t" r="r" b="b"/>
            <a:pathLst>
              <a:path w="163830">
                <a:moveTo>
                  <a:pt x="0" y="0"/>
                </a:moveTo>
                <a:lnTo>
                  <a:pt x="163766" y="0"/>
                </a:lnTo>
              </a:path>
            </a:pathLst>
          </a:custGeom>
          <a:ln w="31661">
            <a:solidFill>
              <a:srgbClr val="21A3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549139" y="2883647"/>
            <a:ext cx="7391400" cy="37943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08940">
              <a:lnSpc>
                <a:spcPct val="101400"/>
              </a:lnSpc>
              <a:spcBef>
                <a:spcPts val="90"/>
              </a:spcBef>
            </a:pP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Lorem ipsum dolor </a:t>
            </a:r>
            <a:r>
              <a:rPr sz="2150" b="1" spc="2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sit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amet, consectetuer adipiscing  </a:t>
            </a:r>
            <a:r>
              <a:rPr sz="2150" b="1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elit,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sed diam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nonummy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nibh euismod tincidunt ut  laoreet dolore </a:t>
            </a:r>
            <a:r>
              <a:rPr sz="2150" b="1" spc="3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magna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aliquam </a:t>
            </a:r>
            <a:r>
              <a:rPr sz="2150" b="1" spc="2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erat</a:t>
            </a:r>
            <a:r>
              <a:rPr sz="2150" b="1" spc="12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2150" b="1" spc="3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volutpat.</a:t>
            </a:r>
            <a:endParaRPr sz="2150" dirty="0">
              <a:latin typeface="Aptos" panose="020B0004020202020204" pitchFamily="34" charset="0"/>
              <a:cs typeface="SoleilW02-SemiBold"/>
            </a:endParaRPr>
          </a:p>
          <a:p>
            <a:pPr marL="12700" marR="15240">
              <a:lnSpc>
                <a:spcPct val="100000"/>
              </a:lnSpc>
              <a:spcBef>
                <a:spcPts val="2510"/>
              </a:spcBef>
            </a:pP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wisi enim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minim veniam, quis nostrud exerci tation ullamcorper sus-  cipit lobortis nisl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aliquip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ex ea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commodo consequat. Duis autem vel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eum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iriure dolor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in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hendrerit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in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vulputate velit esse molestie consequat, vel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illum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dolore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eu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feugiat nulla facilisis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vero eros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accumsan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iusto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odio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dignissim qui blandit praesent luptatum zzril delenit augue duis dolore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te 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feugait nulla</a:t>
            </a:r>
            <a:r>
              <a:rPr sz="1600" spc="4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facilisi.</a:t>
            </a:r>
            <a:endParaRPr sz="1600" dirty="0">
              <a:latin typeface="Aptos" panose="020B0004020202020204" pitchFamily="34" charset="0"/>
              <a:cs typeface="SoleilW02-SemiBold"/>
            </a:endParaRPr>
          </a:p>
          <a:p>
            <a:pPr marL="12700" marR="5080">
              <a:lnSpc>
                <a:spcPct val="100000"/>
              </a:lnSpc>
              <a:spcBef>
                <a:spcPts val="1920"/>
              </a:spcBef>
            </a:pP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Lorem ipsum dolor sit amet, cons ectetuer adipiscing elit, sed diam nonum- 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my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nibh euismod tincidunt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laoreet dolore magna aliquam erat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volutpat. 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wisi enim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ad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minim veniam, quis nostrud exerci tation ullamcorper sus-  cipit lobortis nisl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ut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aliquip </a:t>
            </a:r>
            <a:r>
              <a:rPr sz="1600" spc="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ex ea </a:t>
            </a:r>
            <a:r>
              <a:rPr sz="1600" spc="1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commodo</a:t>
            </a:r>
            <a:r>
              <a:rPr sz="1600" spc="180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 </a:t>
            </a:r>
            <a:r>
              <a:rPr sz="1600" spc="15" dirty="0">
                <a:solidFill>
                  <a:srgbClr val="261F40"/>
                </a:solidFill>
                <a:latin typeface="Aptos" panose="020B0004020202020204" pitchFamily="34" charset="0"/>
                <a:cs typeface="SoleilW02-SemiBold"/>
              </a:rPr>
              <a:t>consequat.</a:t>
            </a:r>
            <a:endParaRPr sz="1600" dirty="0">
              <a:latin typeface="Aptos" panose="020B0004020202020204" pitchFamily="34" charset="0"/>
              <a:cs typeface="SoleilW02-SemiBold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974137" y="9037463"/>
            <a:ext cx="49987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45" dirty="0">
                <a:solidFill>
                  <a:srgbClr val="5557A3"/>
                </a:solidFill>
                <a:latin typeface="Aptos SemiBold"/>
                <a:cs typeface="Aptos SemiBold"/>
              </a:rPr>
              <a:t>Advancing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5" dirty="0">
                <a:solidFill>
                  <a:srgbClr val="5557A3"/>
                </a:solidFill>
                <a:latin typeface="Aptos SemiBold"/>
                <a:cs typeface="Aptos SemiBold"/>
              </a:rPr>
              <a:t>IPC</a:t>
            </a:r>
            <a:r>
              <a:rPr sz="2100" b="1" spc="-95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0" dirty="0">
                <a:solidFill>
                  <a:srgbClr val="5557A3"/>
                </a:solidFill>
                <a:latin typeface="Aptos SemiBold"/>
                <a:cs typeface="Aptos SemiBold"/>
              </a:rPr>
              <a:t>and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b="1" spc="-30" dirty="0">
                <a:solidFill>
                  <a:srgbClr val="5557A3"/>
                </a:solidFill>
                <a:latin typeface="Aptos SemiBold"/>
                <a:cs typeface="Aptos SemiBold"/>
              </a:rPr>
              <a:t>AMS</a:t>
            </a:r>
            <a:r>
              <a:rPr sz="2100" b="1" spc="-90" dirty="0">
                <a:solidFill>
                  <a:srgbClr val="5557A3"/>
                </a:solidFill>
                <a:latin typeface="Aptos SemiBold"/>
                <a:cs typeface="Aptos SemiBold"/>
              </a:rPr>
              <a:t> </a:t>
            </a:r>
            <a:r>
              <a:rPr sz="2100" i="1" spc="-40" dirty="0">
                <a:solidFill>
                  <a:srgbClr val="2DA4AA"/>
                </a:solidFill>
                <a:latin typeface="Aptos"/>
                <a:cs typeface="Aptos"/>
              </a:rPr>
              <a:t>for</a:t>
            </a:r>
            <a:r>
              <a:rPr sz="2100" i="1" spc="-8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dirty="0">
                <a:solidFill>
                  <a:srgbClr val="2DA4AA"/>
                </a:solidFill>
                <a:latin typeface="Aptos"/>
                <a:cs typeface="Aptos"/>
              </a:rPr>
              <a:t>a</a:t>
            </a:r>
            <a:r>
              <a:rPr sz="2100" i="1" spc="-90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spc="-40" dirty="0">
                <a:solidFill>
                  <a:srgbClr val="2DA4AA"/>
                </a:solidFill>
                <a:latin typeface="Aptos"/>
                <a:cs typeface="Aptos"/>
              </a:rPr>
              <a:t>Safer</a:t>
            </a:r>
            <a:r>
              <a:rPr sz="2100" i="1" spc="-95" dirty="0">
                <a:solidFill>
                  <a:srgbClr val="2DA4AA"/>
                </a:solidFill>
                <a:latin typeface="Aptos"/>
                <a:cs typeface="Aptos"/>
              </a:rPr>
              <a:t> </a:t>
            </a:r>
            <a:r>
              <a:rPr sz="2100" i="1" spc="-70" dirty="0">
                <a:solidFill>
                  <a:srgbClr val="2DA4AA"/>
                </a:solidFill>
                <a:latin typeface="Aptos"/>
                <a:cs typeface="Aptos"/>
              </a:rPr>
              <a:t>Tomorrow</a:t>
            </a:r>
            <a:endParaRPr sz="2100" dirty="0">
              <a:latin typeface="Aptos"/>
              <a:cs typeface="Aptos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4E217D5F-4F7F-A556-85E6-B281EF35D1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80" y="498157"/>
            <a:ext cx="3938201" cy="1816907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EA4131FD-B565-C992-D1C3-93B88526B3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5093" y="519152"/>
            <a:ext cx="1360092" cy="13600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7D7A2FD51C2409DE64EC9623F7490" ma:contentTypeVersion="18" ma:contentTypeDescription="Create a new document." ma:contentTypeScope="" ma:versionID="bc4ee5eef7022a42687364015a1406ab">
  <xsd:schema xmlns:xsd="http://www.w3.org/2001/XMLSchema" xmlns:xs="http://www.w3.org/2001/XMLSchema" xmlns:p="http://schemas.microsoft.com/office/2006/metadata/properties" xmlns:ns2="b28e8aa5-3c1f-41a5-bee4-bf7c2c565414" xmlns:ns3="4d612c0f-5c84-42a5-a405-7738b4b62703" targetNamespace="http://schemas.microsoft.com/office/2006/metadata/properties" ma:root="true" ma:fieldsID="5b84db1a3d41965845cfa06adc9a579f" ns2:_="" ns3:_="">
    <xsd:import namespace="b28e8aa5-3c1f-41a5-bee4-bf7c2c565414"/>
    <xsd:import namespace="4d612c0f-5c84-42a5-a405-7738b4b627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e8aa5-3c1f-41a5-bee4-bf7c2c5654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9307a04-30d6-46cf-9905-b71ba0b9b345}" ma:internalName="TaxCatchAll" ma:showField="CatchAllData" ma:web="b28e8aa5-3c1f-41a5-bee4-bf7c2c5654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12c0f-5c84-42a5-a405-7738b4b627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3c9d072-9110-4963-b8d6-596eb9374b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8e8aa5-3c1f-41a5-bee4-bf7c2c565414" xsi:nil="true"/>
    <lcf76f155ced4ddcb4097134ff3c332f xmlns="4d612c0f-5c84-42a5-a405-7738b4b6270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C1A9386-FB14-44A8-AFAD-969EF511069E}"/>
</file>

<file path=customXml/itemProps2.xml><?xml version="1.0" encoding="utf-8"?>
<ds:datastoreItem xmlns:ds="http://schemas.openxmlformats.org/officeDocument/2006/customXml" ds:itemID="{36E96789-B865-42E3-85FD-5938783428DF}"/>
</file>

<file path=customXml/itemProps3.xml><?xml version="1.0" encoding="utf-8"?>
<ds:datastoreItem xmlns:ds="http://schemas.openxmlformats.org/officeDocument/2006/customXml" ds:itemID="{BB879232-61BA-4FB9-A53E-A12494C2701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507</Words>
  <Application>Microsoft Office PowerPoint</Application>
  <PresentationFormat>Custom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SemiBold</vt:lpstr>
      <vt:lpstr>Calibri</vt:lpstr>
      <vt:lpstr>Georgia</vt:lpstr>
      <vt:lpstr>Soleil</vt:lpstr>
      <vt:lpstr>Office Theme</vt:lpstr>
      <vt:lpstr>PowerPoint Presentation</vt:lpstr>
      <vt:lpstr>Title  Subtitle</vt:lpstr>
      <vt:lpstr>Title   Subtitle</vt:lpstr>
      <vt:lpstr>Title   Subtitle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ICAN25 Session Presenters Template</dc:title>
  <cp:lastModifiedBy>Kim Gaul</cp:lastModifiedBy>
  <cp:revision>2</cp:revision>
  <dcterms:created xsi:type="dcterms:W3CDTF">2025-04-29T08:30:05Z</dcterms:created>
  <dcterms:modified xsi:type="dcterms:W3CDTF">2025-05-02T14:13:45Z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2025-04-24T00:00:00Z</vt:filetime>
  </property>
  <property fmtid="{D5CDD505-2E9C-101B-9397-08002B2CF9AE}" pid="3" name="Creator">
    <vt:lpwstr>Adobe Illustrator 26.1 (Windows)</vt:lpwstr>
  </property>
  <property fmtid="{D5CDD505-2E9C-101B-9397-08002B2CF9AE}" pid="4" name="LastSaved">
    <vt:filetime>2025-04-29T00:00:00Z</vt:filetime>
  </property>
  <property fmtid="{D5CDD505-2E9C-101B-9397-08002B2CF9AE}" pid="5" name="ContentTypeId">
    <vt:lpwstr>0x0101003317D7A2FD51C2409DE64EC9623F7490</vt:lpwstr>
  </property>
</Properties>
</file>